
<file path=[Content_Types].xml><?xml version="1.0" encoding="utf-8"?>
<Types xmlns="http://schemas.openxmlformats.org/package/2006/content-types">
  <Default Extension="avi" ContentType="video/x-msvideo"/>
  <Default Extension="com" ContentType="image/jpeg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.com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64" r:id="rId3"/>
    <p:sldId id="263" r:id="rId4"/>
    <p:sldId id="284" r:id="rId5"/>
    <p:sldId id="265" r:id="rId6"/>
    <p:sldId id="266" r:id="rId7"/>
    <p:sldId id="269" r:id="rId8"/>
    <p:sldId id="267" r:id="rId9"/>
    <p:sldId id="268" r:id="rId10"/>
    <p:sldId id="281" r:id="rId11"/>
    <p:sldId id="282" r:id="rId12"/>
    <p:sldId id="283" r:id="rId13"/>
    <p:sldId id="294" r:id="rId14"/>
    <p:sldId id="285" r:id="rId15"/>
    <p:sldId id="270" r:id="rId16"/>
    <p:sldId id="286" r:id="rId17"/>
    <p:sldId id="287" r:id="rId18"/>
    <p:sldId id="288" r:id="rId19"/>
    <p:sldId id="291" r:id="rId20"/>
    <p:sldId id="293" r:id="rId21"/>
    <p:sldId id="289" r:id="rId22"/>
    <p:sldId id="290" r:id="rId23"/>
    <p:sldId id="273" r:id="rId24"/>
    <p:sldId id="278" r:id="rId25"/>
    <p:sldId id="279" r:id="rId26"/>
    <p:sldId id="280" r:id="rId27"/>
    <p:sldId id="277" r:id="rId28"/>
    <p:sldId id="261" r:id="rId29"/>
    <p:sldId id="262" r:id="rId30"/>
    <p:sldId id="292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FF3399"/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343D6-F3D5-4CC8-BC36-945B4253C8E7}" v="398" dt="2020-09-20T23:30: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Juanatey" userId="08dbb54839ec0e9e" providerId="LiveId" clId="{8E142672-EA78-4769-B2DD-00EDAA27F876}"/>
    <pc:docChg chg="custSel addSld delSld modSld sldOrd">
      <pc:chgData name="Daniel Juanatey" userId="08dbb54839ec0e9e" providerId="LiveId" clId="{8E142672-EA78-4769-B2DD-00EDAA27F876}" dt="2020-09-15T20:08:13.972" v="348" actId="14100"/>
      <pc:docMkLst>
        <pc:docMk/>
      </pc:docMkLst>
      <pc:sldChg chg="modSp">
        <pc:chgData name="Daniel Juanatey" userId="08dbb54839ec0e9e" providerId="LiveId" clId="{8E142672-EA78-4769-B2DD-00EDAA27F876}" dt="2020-09-15T20:08:13.972" v="348" actId="14100"/>
        <pc:sldMkLst>
          <pc:docMk/>
          <pc:sldMk cId="1795132993" sldId="257"/>
        </pc:sldMkLst>
        <pc:spChg chg="mod">
          <ac:chgData name="Daniel Juanatey" userId="08dbb54839ec0e9e" providerId="LiveId" clId="{8E142672-EA78-4769-B2DD-00EDAA27F876}" dt="2020-09-15T20:08:13.972" v="348" actId="14100"/>
          <ac:spMkLst>
            <pc:docMk/>
            <pc:sldMk cId="1795132993" sldId="257"/>
            <ac:spMk id="3" creationId="{6231FF25-FE20-4DA0-909B-BCE7B2E7CB64}"/>
          </ac:spMkLst>
        </pc:spChg>
        <pc:spChg chg="mod">
          <ac:chgData name="Daniel Juanatey" userId="08dbb54839ec0e9e" providerId="LiveId" clId="{8E142672-EA78-4769-B2DD-00EDAA27F876}" dt="2020-09-15T18:54:46.675" v="19" actId="20577"/>
          <ac:spMkLst>
            <pc:docMk/>
            <pc:sldMk cId="1795132993" sldId="257"/>
            <ac:spMk id="7" creationId="{F8527D80-3C78-430A-9597-670F221B8CA8}"/>
          </ac:spMkLst>
        </pc:spChg>
        <pc:spChg chg="mod">
          <ac:chgData name="Daniel Juanatey" userId="08dbb54839ec0e9e" providerId="LiveId" clId="{8E142672-EA78-4769-B2DD-00EDAA27F876}" dt="2020-09-15T20:07:48.580" v="345" actId="1076"/>
          <ac:spMkLst>
            <pc:docMk/>
            <pc:sldMk cId="1795132993" sldId="257"/>
            <ac:spMk id="12" creationId="{24DFFAAA-9904-4F0D-BB35-38F73604626E}"/>
          </ac:spMkLst>
        </pc:spChg>
      </pc:sldChg>
      <pc:sldChg chg="modTransition">
        <pc:chgData name="Daniel Juanatey" userId="08dbb54839ec0e9e" providerId="LiveId" clId="{8E142672-EA78-4769-B2DD-00EDAA27F876}" dt="2020-09-15T19:27:48.533" v="272"/>
        <pc:sldMkLst>
          <pc:docMk/>
          <pc:sldMk cId="1652133998" sldId="258"/>
        </pc:sldMkLst>
      </pc:sldChg>
      <pc:sldChg chg="modSp">
        <pc:chgData name="Daniel Juanatey" userId="08dbb54839ec0e9e" providerId="LiveId" clId="{8E142672-EA78-4769-B2DD-00EDAA27F876}" dt="2020-09-15T18:54:04.589" v="15" actId="1076"/>
        <pc:sldMkLst>
          <pc:docMk/>
          <pc:sldMk cId="1067198064" sldId="261"/>
        </pc:sldMkLst>
        <pc:spChg chg="mod">
          <ac:chgData name="Daniel Juanatey" userId="08dbb54839ec0e9e" providerId="LiveId" clId="{8E142672-EA78-4769-B2DD-00EDAA27F876}" dt="2020-09-15T18:54:04.589" v="15" actId="1076"/>
          <ac:spMkLst>
            <pc:docMk/>
            <pc:sldMk cId="1067198064" sldId="261"/>
            <ac:spMk id="6" creationId="{63681BEF-4FA5-4792-8039-6359190D79A4}"/>
          </ac:spMkLst>
        </pc:spChg>
        <pc:spChg chg="mod">
          <ac:chgData name="Daniel Juanatey" userId="08dbb54839ec0e9e" providerId="LiveId" clId="{8E142672-EA78-4769-B2DD-00EDAA27F876}" dt="2020-09-15T18:53:09.285" v="9" actId="1076"/>
          <ac:spMkLst>
            <pc:docMk/>
            <pc:sldMk cId="1067198064" sldId="261"/>
            <ac:spMk id="7" creationId="{F8527D80-3C78-430A-9597-670F221B8CA8}"/>
          </ac:spMkLst>
        </pc:spChg>
      </pc:sldChg>
      <pc:sldChg chg="addSp delSp add">
        <pc:chgData name="Daniel Juanatey" userId="08dbb54839ec0e9e" providerId="LiveId" clId="{8E142672-EA78-4769-B2DD-00EDAA27F876}" dt="2020-09-15T18:55:06.088" v="24"/>
        <pc:sldMkLst>
          <pc:docMk/>
          <pc:sldMk cId="2014342870" sldId="262"/>
        </pc:sldMkLst>
        <pc:picChg chg="add">
          <ac:chgData name="Daniel Juanatey" userId="08dbb54839ec0e9e" providerId="LiveId" clId="{8E142672-EA78-4769-B2DD-00EDAA27F876}" dt="2020-09-15T18:55:06.088" v="24"/>
          <ac:picMkLst>
            <pc:docMk/>
            <pc:sldMk cId="2014342870" sldId="262"/>
            <ac:picMk id="9" creationId="{3EE0CDFC-6CB8-4DCC-80E1-890E1F0C4FEF}"/>
          </ac:picMkLst>
        </pc:picChg>
        <pc:picChg chg="del">
          <ac:chgData name="Daniel Juanatey" userId="08dbb54839ec0e9e" providerId="LiveId" clId="{8E142672-EA78-4769-B2DD-00EDAA27F876}" dt="2020-09-15T18:55:04.893" v="23" actId="478"/>
          <ac:picMkLst>
            <pc:docMk/>
            <pc:sldMk cId="2014342870" sldId="262"/>
            <ac:picMk id="10" creationId="{CF57EDBD-D2C8-4443-B341-7DB821AE76F8}"/>
          </ac:picMkLst>
        </pc:picChg>
      </pc:sldChg>
      <pc:sldChg chg="delSp modSp del">
        <pc:chgData name="Daniel Juanatey" userId="08dbb54839ec0e9e" providerId="LiveId" clId="{8E142672-EA78-4769-B2DD-00EDAA27F876}" dt="2020-09-15T18:54:57.775" v="21" actId="2696"/>
        <pc:sldMkLst>
          <pc:docMk/>
          <pc:sldMk cId="3843191707" sldId="262"/>
        </pc:sldMkLst>
        <pc:spChg chg="mod">
          <ac:chgData name="Daniel Juanatey" userId="08dbb54839ec0e9e" providerId="LiveId" clId="{8E142672-EA78-4769-B2DD-00EDAA27F876}" dt="2020-09-15T18:53:45.637" v="14" actId="1076"/>
          <ac:spMkLst>
            <pc:docMk/>
            <pc:sldMk cId="3843191707" sldId="262"/>
            <ac:spMk id="6" creationId="{63681BEF-4FA5-4792-8039-6359190D79A4}"/>
          </ac:spMkLst>
        </pc:spChg>
        <pc:spChg chg="mod">
          <ac:chgData name="Daniel Juanatey" userId="08dbb54839ec0e9e" providerId="LiveId" clId="{8E142672-EA78-4769-B2DD-00EDAA27F876}" dt="2020-09-15T18:54:29.668" v="16" actId="1076"/>
          <ac:spMkLst>
            <pc:docMk/>
            <pc:sldMk cId="3843191707" sldId="262"/>
            <ac:spMk id="7" creationId="{F8527D80-3C78-430A-9597-670F221B8CA8}"/>
          </ac:spMkLst>
        </pc:spChg>
        <pc:picChg chg="del">
          <ac:chgData name="Daniel Juanatey" userId="08dbb54839ec0e9e" providerId="LiveId" clId="{8E142672-EA78-4769-B2DD-00EDAA27F876}" dt="2020-09-15T18:54:54.487" v="20"/>
          <ac:picMkLst>
            <pc:docMk/>
            <pc:sldMk cId="3843191707" sldId="262"/>
            <ac:picMk id="9" creationId="{2565786B-C9E8-4AF9-8FE5-F2A90AA30140}"/>
          </ac:picMkLst>
        </pc:picChg>
      </pc:sldChg>
      <pc:sldChg chg="delSp modSp add ord">
        <pc:chgData name="Daniel Juanatey" userId="08dbb54839ec0e9e" providerId="LiveId" clId="{8E142672-EA78-4769-B2DD-00EDAA27F876}" dt="2020-09-15T19:16:24.411" v="45" actId="1076"/>
        <pc:sldMkLst>
          <pc:docMk/>
          <pc:sldMk cId="3591569887" sldId="263"/>
        </pc:sldMkLst>
        <pc:spChg chg="mod">
          <ac:chgData name="Daniel Juanatey" userId="08dbb54839ec0e9e" providerId="LiveId" clId="{8E142672-EA78-4769-B2DD-00EDAA27F876}" dt="2020-09-15T19:15:33.596" v="38" actId="20577"/>
          <ac:spMkLst>
            <pc:docMk/>
            <pc:sldMk cId="3591569887" sldId="263"/>
            <ac:spMk id="2" creationId="{92C8674E-D70B-453B-B111-04AA1E89FD1E}"/>
          </ac:spMkLst>
        </pc:spChg>
        <pc:spChg chg="mod">
          <ac:chgData name="Daniel Juanatey" userId="08dbb54839ec0e9e" providerId="LiveId" clId="{8E142672-EA78-4769-B2DD-00EDAA27F876}" dt="2020-09-15T19:16:24.411" v="45" actId="1076"/>
          <ac:spMkLst>
            <pc:docMk/>
            <pc:sldMk cId="3591569887" sldId="263"/>
            <ac:spMk id="6" creationId="{63681BEF-4FA5-4792-8039-6359190D79A4}"/>
          </ac:spMkLst>
        </pc:spChg>
        <pc:spChg chg="mod">
          <ac:chgData name="Daniel Juanatey" userId="08dbb54839ec0e9e" providerId="LiveId" clId="{8E142672-EA78-4769-B2DD-00EDAA27F876}" dt="2020-09-15T19:16:15.400" v="44" actId="207"/>
          <ac:spMkLst>
            <pc:docMk/>
            <pc:sldMk cId="3591569887" sldId="263"/>
            <ac:spMk id="7" creationId="{F8527D80-3C78-430A-9597-670F221B8CA8}"/>
          </ac:spMkLst>
        </pc:spChg>
        <pc:picChg chg="del">
          <ac:chgData name="Daniel Juanatey" userId="08dbb54839ec0e9e" providerId="LiveId" clId="{8E142672-EA78-4769-B2DD-00EDAA27F876}" dt="2020-09-15T19:15:37.141" v="39" actId="478"/>
          <ac:picMkLst>
            <pc:docMk/>
            <pc:sldMk cId="3591569887" sldId="263"/>
            <ac:picMk id="10" creationId="{CF57EDBD-D2C8-4443-B341-7DB821AE76F8}"/>
          </ac:picMkLst>
        </pc:picChg>
      </pc:sldChg>
      <pc:sldChg chg="addSp delSp modSp add modTransition">
        <pc:chgData name="Daniel Juanatey" userId="08dbb54839ec0e9e" providerId="LiveId" clId="{8E142672-EA78-4769-B2DD-00EDAA27F876}" dt="2020-09-15T19:27:46.437" v="271"/>
        <pc:sldMkLst>
          <pc:docMk/>
          <pc:sldMk cId="3936030782" sldId="264"/>
        </pc:sldMkLst>
        <pc:spChg chg="del">
          <ac:chgData name="Daniel Juanatey" userId="08dbb54839ec0e9e" providerId="LiveId" clId="{8E142672-EA78-4769-B2DD-00EDAA27F876}" dt="2020-09-15T19:20:18.705" v="48" actId="478"/>
          <ac:spMkLst>
            <pc:docMk/>
            <pc:sldMk cId="3936030782" sldId="264"/>
            <ac:spMk id="2" creationId="{F698AF60-E35E-42CC-A649-7A59D5A2A77A}"/>
          </ac:spMkLst>
        </pc:spChg>
        <pc:spChg chg="del">
          <ac:chgData name="Daniel Juanatey" userId="08dbb54839ec0e9e" providerId="LiveId" clId="{8E142672-EA78-4769-B2DD-00EDAA27F876}" dt="2020-09-15T19:20:22.553" v="51" actId="478"/>
          <ac:spMkLst>
            <pc:docMk/>
            <pc:sldMk cId="3936030782" sldId="264"/>
            <ac:spMk id="3" creationId="{49C00559-6F49-452C-8435-9D56CA3E3C32}"/>
          </ac:spMkLst>
        </pc:spChg>
        <pc:spChg chg="add mod">
          <ac:chgData name="Daniel Juanatey" userId="08dbb54839ec0e9e" providerId="LiveId" clId="{8E142672-EA78-4769-B2DD-00EDAA27F876}" dt="2020-09-15T19:27:08.890" v="269" actId="1076"/>
          <ac:spMkLst>
            <pc:docMk/>
            <pc:sldMk cId="3936030782" sldId="264"/>
            <ac:spMk id="4" creationId="{5D87AAD5-A080-401F-8AAC-67C66398D959}"/>
          </ac:spMkLst>
        </pc:spChg>
        <pc:spChg chg="add mod">
          <ac:chgData name="Daniel Juanatey" userId="08dbb54839ec0e9e" providerId="LiveId" clId="{8E142672-EA78-4769-B2DD-00EDAA27F876}" dt="2020-09-15T19:27:04.346" v="268" actId="1076"/>
          <ac:spMkLst>
            <pc:docMk/>
            <pc:sldMk cId="3936030782" sldId="264"/>
            <ac:spMk id="5" creationId="{CCA00F24-2A37-4818-8D80-B6E10F5EB695}"/>
          </ac:spMkLst>
        </pc:spChg>
        <pc:spChg chg="del mod">
          <ac:chgData name="Daniel Juanatey" userId="08dbb54839ec0e9e" providerId="LiveId" clId="{8E142672-EA78-4769-B2DD-00EDAA27F876}" dt="2020-09-15T19:20:26.157" v="52" actId="478"/>
          <ac:spMkLst>
            <pc:docMk/>
            <pc:sldMk cId="3936030782" sldId="264"/>
            <ac:spMk id="6" creationId="{00000000-0000-0000-0000-000000000000}"/>
          </ac:spMkLst>
        </pc:spChg>
        <pc:spChg chg="del">
          <ac:chgData name="Daniel Juanatey" userId="08dbb54839ec0e9e" providerId="LiveId" clId="{8E142672-EA78-4769-B2DD-00EDAA27F876}" dt="2020-09-15T19:20:17.380" v="47" actId="478"/>
          <ac:spMkLst>
            <pc:docMk/>
            <pc:sldMk cId="3936030782" sldId="264"/>
            <ac:spMk id="11" creationId="{F5419E31-D96F-43C1-B870-6C86E547393E}"/>
          </ac:spMkLst>
        </pc:spChg>
        <pc:spChg chg="del">
          <ac:chgData name="Daniel Juanatey" userId="08dbb54839ec0e9e" providerId="LiveId" clId="{8E142672-EA78-4769-B2DD-00EDAA27F876}" dt="2020-09-15T19:20:35.393" v="53" actId="478"/>
          <ac:spMkLst>
            <pc:docMk/>
            <pc:sldMk cId="3936030782" sldId="264"/>
            <ac:spMk id="12" creationId="{4123F05D-7879-4C60-AF83-949DAAC0661F}"/>
          </ac:spMkLst>
        </pc:spChg>
        <pc:spChg chg="del">
          <ac:chgData name="Daniel Juanatey" userId="08dbb54839ec0e9e" providerId="LiveId" clId="{8E142672-EA78-4769-B2DD-00EDAA27F876}" dt="2020-09-15T19:20:17.380" v="47" actId="478"/>
          <ac:spMkLst>
            <pc:docMk/>
            <pc:sldMk cId="3936030782" sldId="264"/>
            <ac:spMk id="14" creationId="{790FEFBA-673C-425D-B6C2-BC83EA57F38A}"/>
          </ac:spMkLst>
        </pc:spChg>
      </pc:sldChg>
    </pc:docChg>
  </pc:docChgLst>
  <pc:docChgLst>
    <pc:chgData name="Daniel Juanatey" userId="08dbb54839ec0e9e" providerId="LiveId" clId="{232343D6-F3D5-4CC8-BC36-945B4253C8E7}"/>
    <pc:docChg chg="undo redo custSel addSld delSld modSld sldOrd">
      <pc:chgData name="Daniel Juanatey" userId="08dbb54839ec0e9e" providerId="LiveId" clId="{232343D6-F3D5-4CC8-BC36-945B4253C8E7}" dt="2020-09-21T08:32:12.651" v="3716" actId="20577"/>
      <pc:docMkLst>
        <pc:docMk/>
      </pc:docMkLst>
      <pc:sldChg chg="addSp delSp modSp del mod modAnim">
        <pc:chgData name="Daniel Juanatey" userId="08dbb54839ec0e9e" providerId="LiveId" clId="{232343D6-F3D5-4CC8-BC36-945B4253C8E7}" dt="2020-09-18T15:09:26.377" v="1206" actId="47"/>
        <pc:sldMkLst>
          <pc:docMk/>
          <pc:sldMk cId="1795132993" sldId="257"/>
        </pc:sldMkLst>
        <pc:spChg chg="add mod ord">
          <ac:chgData name="Daniel Juanatey" userId="08dbb54839ec0e9e" providerId="LiveId" clId="{232343D6-F3D5-4CC8-BC36-945B4253C8E7}" dt="2020-09-17T16:24:49.222" v="433" actId="1076"/>
          <ac:spMkLst>
            <pc:docMk/>
            <pc:sldMk cId="1795132993" sldId="257"/>
            <ac:spMk id="5" creationId="{F20C1C64-E68F-49F4-8E3F-08F56A0E906D}"/>
          </ac:spMkLst>
        </pc:spChg>
        <pc:spChg chg="add mod ord">
          <ac:chgData name="Daniel Juanatey" userId="08dbb54839ec0e9e" providerId="LiveId" clId="{232343D6-F3D5-4CC8-BC36-945B4253C8E7}" dt="2020-09-17T16:23:12.521" v="426" actId="14100"/>
          <ac:spMkLst>
            <pc:docMk/>
            <pc:sldMk cId="1795132993" sldId="257"/>
            <ac:spMk id="6" creationId="{DE29898E-C936-4102-90F8-04B6A5B48036}"/>
          </ac:spMkLst>
        </pc:spChg>
        <pc:spChg chg="mod">
          <ac:chgData name="Daniel Juanatey" userId="08dbb54839ec0e9e" providerId="LiveId" clId="{232343D6-F3D5-4CC8-BC36-945B4253C8E7}" dt="2020-09-17T16:33:27.573" v="461" actId="207"/>
          <ac:spMkLst>
            <pc:docMk/>
            <pc:sldMk cId="1795132993" sldId="257"/>
            <ac:spMk id="7" creationId="{F8527D80-3C78-430A-9597-670F221B8CA8}"/>
          </ac:spMkLst>
        </pc:spChg>
        <pc:spChg chg="add mod ord">
          <ac:chgData name="Daniel Juanatey" userId="08dbb54839ec0e9e" providerId="LiveId" clId="{232343D6-F3D5-4CC8-BC36-945B4253C8E7}" dt="2020-09-17T16:23:09.162" v="425" actId="14100"/>
          <ac:spMkLst>
            <pc:docMk/>
            <pc:sldMk cId="1795132993" sldId="257"/>
            <ac:spMk id="9" creationId="{A4AEF348-78A8-4C81-9EE1-7A01DE8A31D7}"/>
          </ac:spMkLst>
        </pc:spChg>
        <pc:spChg chg="mod">
          <ac:chgData name="Daniel Juanatey" userId="08dbb54839ec0e9e" providerId="LiveId" clId="{232343D6-F3D5-4CC8-BC36-945B4253C8E7}" dt="2020-09-17T16:12:46.943" v="364" actId="255"/>
          <ac:spMkLst>
            <pc:docMk/>
            <pc:sldMk cId="1795132993" sldId="257"/>
            <ac:spMk id="13" creationId="{D404ECDC-9E94-4F60-A84C-DC401CBBB1F3}"/>
          </ac:spMkLst>
        </pc:spChg>
        <pc:spChg chg="mod">
          <ac:chgData name="Daniel Juanatey" userId="08dbb54839ec0e9e" providerId="LiveId" clId="{232343D6-F3D5-4CC8-BC36-945B4253C8E7}" dt="2020-09-17T16:12:59.395" v="367" actId="14100"/>
          <ac:spMkLst>
            <pc:docMk/>
            <pc:sldMk cId="1795132993" sldId="257"/>
            <ac:spMk id="15" creationId="{F9C900E9-E2D5-480E-B93A-6B70A449E89C}"/>
          </ac:spMkLst>
        </pc:spChg>
        <pc:spChg chg="mod">
          <ac:chgData name="Daniel Juanatey" userId="08dbb54839ec0e9e" providerId="LiveId" clId="{232343D6-F3D5-4CC8-BC36-945B4253C8E7}" dt="2020-09-17T16:20:55.494" v="409" actId="1076"/>
          <ac:spMkLst>
            <pc:docMk/>
            <pc:sldMk cId="1795132993" sldId="257"/>
            <ac:spMk id="18" creationId="{59272792-D6BF-417D-BC54-A924BC0C99B1}"/>
          </ac:spMkLst>
        </pc:spChg>
        <pc:spChg chg="mod">
          <ac:chgData name="Daniel Juanatey" userId="08dbb54839ec0e9e" providerId="LiveId" clId="{232343D6-F3D5-4CC8-BC36-945B4253C8E7}" dt="2020-09-17T16:20:46.760" v="407" actId="1076"/>
          <ac:spMkLst>
            <pc:docMk/>
            <pc:sldMk cId="1795132993" sldId="257"/>
            <ac:spMk id="25" creationId="{C6FAB9CE-29CB-4721-AF68-7E09D2D73298}"/>
          </ac:spMkLst>
        </pc:spChg>
        <pc:picChg chg="mod">
          <ac:chgData name="Daniel Juanatey" userId="08dbb54839ec0e9e" providerId="LiveId" clId="{232343D6-F3D5-4CC8-BC36-945B4253C8E7}" dt="2020-09-17T16:22:50.350" v="424" actId="1076"/>
          <ac:picMkLst>
            <pc:docMk/>
            <pc:sldMk cId="1795132993" sldId="257"/>
            <ac:picMk id="1034" creationId="{ACEF4BF6-F89A-4A58-93A1-8BF9F34E099B}"/>
          </ac:picMkLst>
        </pc:picChg>
        <pc:picChg chg="mod">
          <ac:chgData name="Daniel Juanatey" userId="08dbb54839ec0e9e" providerId="LiveId" clId="{232343D6-F3D5-4CC8-BC36-945B4253C8E7}" dt="2020-09-17T16:20:41.213" v="406" actId="1076"/>
          <ac:picMkLst>
            <pc:docMk/>
            <pc:sldMk cId="1795132993" sldId="257"/>
            <ac:picMk id="1036" creationId="{6AA9EECF-1671-4A0F-A21E-4E1FF4F3C9E3}"/>
          </ac:picMkLst>
        </pc:picChg>
        <pc:picChg chg="add del mod">
          <ac:chgData name="Daniel Juanatey" userId="08dbb54839ec0e9e" providerId="LiveId" clId="{232343D6-F3D5-4CC8-BC36-945B4253C8E7}" dt="2020-09-17T16:20:49.853" v="408" actId="1076"/>
          <ac:picMkLst>
            <pc:docMk/>
            <pc:sldMk cId="1795132993" sldId="257"/>
            <ac:picMk id="1038" creationId="{D3E087D0-1AA3-4C99-B54C-029FDEDF24F0}"/>
          </ac:picMkLst>
        </pc:picChg>
        <pc:cxnChg chg="mod">
          <ac:chgData name="Daniel Juanatey" userId="08dbb54839ec0e9e" providerId="LiveId" clId="{232343D6-F3D5-4CC8-BC36-945B4253C8E7}" dt="2020-09-17T16:13:22.629" v="371" actId="1076"/>
          <ac:cxnSpMkLst>
            <pc:docMk/>
            <pc:sldMk cId="1795132993" sldId="257"/>
            <ac:cxnSpMk id="14" creationId="{2693D993-EEF1-4E86-A19E-2534156F2E83}"/>
          </ac:cxnSpMkLst>
        </pc:cxnChg>
      </pc:sldChg>
      <pc:sldChg chg="addSp delSp modSp mod">
        <pc:chgData name="Daniel Juanatey" userId="08dbb54839ec0e9e" providerId="LiveId" clId="{232343D6-F3D5-4CC8-BC36-945B4253C8E7}" dt="2020-09-18T15:52:42.565" v="1836" actId="14100"/>
        <pc:sldMkLst>
          <pc:docMk/>
          <pc:sldMk cId="1652133998" sldId="258"/>
        </pc:sldMkLst>
        <pc:spChg chg="mod">
          <ac:chgData name="Daniel Juanatey" userId="08dbb54839ec0e9e" providerId="LiveId" clId="{232343D6-F3D5-4CC8-BC36-945B4253C8E7}" dt="2020-09-18T15:51:28.281" v="1830" actId="1076"/>
          <ac:spMkLst>
            <pc:docMk/>
            <pc:sldMk cId="1652133998" sldId="258"/>
            <ac:spMk id="2" creationId="{F698AF60-E35E-42CC-A649-7A59D5A2A77A}"/>
          </ac:spMkLst>
        </pc:spChg>
        <pc:spChg chg="mod">
          <ac:chgData name="Daniel Juanatey" userId="08dbb54839ec0e9e" providerId="LiveId" clId="{232343D6-F3D5-4CC8-BC36-945B4253C8E7}" dt="2020-09-18T15:51:41.811" v="1832" actId="1076"/>
          <ac:spMkLst>
            <pc:docMk/>
            <pc:sldMk cId="1652133998" sldId="258"/>
            <ac:spMk id="3" creationId="{49C00559-6F49-452C-8435-9D56CA3E3C32}"/>
          </ac:spMkLst>
        </pc:spChg>
        <pc:spChg chg="add mod">
          <ac:chgData name="Daniel Juanatey" userId="08dbb54839ec0e9e" providerId="LiveId" clId="{232343D6-F3D5-4CC8-BC36-945B4253C8E7}" dt="2020-09-18T15:52:42.565" v="1836" actId="14100"/>
          <ac:spMkLst>
            <pc:docMk/>
            <pc:sldMk cId="1652133998" sldId="258"/>
            <ac:spMk id="4" creationId="{A3A9AD31-814A-4EA5-9180-B0072FA88D1C}"/>
          </ac:spMkLst>
        </pc:spChg>
        <pc:spChg chg="mod">
          <ac:chgData name="Daniel Juanatey" userId="08dbb54839ec0e9e" providerId="LiveId" clId="{232343D6-F3D5-4CC8-BC36-945B4253C8E7}" dt="2020-09-18T15:51:36.205" v="1831" actId="1076"/>
          <ac:spMkLst>
            <pc:docMk/>
            <pc:sldMk cId="1652133998" sldId="258"/>
            <ac:spMk id="6" creationId="{00000000-0000-0000-0000-000000000000}"/>
          </ac:spMkLst>
        </pc:spChg>
        <pc:spChg chg="mod">
          <ac:chgData name="Daniel Juanatey" userId="08dbb54839ec0e9e" providerId="LiveId" clId="{232343D6-F3D5-4CC8-BC36-945B4253C8E7}" dt="2020-09-18T15:51:52.577" v="1834" actId="1076"/>
          <ac:spMkLst>
            <pc:docMk/>
            <pc:sldMk cId="1652133998" sldId="258"/>
            <ac:spMk id="11" creationId="{F5419E31-D96F-43C1-B870-6C86E547393E}"/>
          </ac:spMkLst>
        </pc:spChg>
        <pc:spChg chg="del mod">
          <ac:chgData name="Daniel Juanatey" userId="08dbb54839ec0e9e" providerId="LiveId" clId="{232343D6-F3D5-4CC8-BC36-945B4253C8E7}" dt="2020-09-17T18:07:38.379" v="672" actId="478"/>
          <ac:spMkLst>
            <pc:docMk/>
            <pc:sldMk cId="1652133998" sldId="258"/>
            <ac:spMk id="12" creationId="{4123F05D-7879-4C60-AF83-949DAAC0661F}"/>
          </ac:spMkLst>
        </pc:spChg>
        <pc:spChg chg="mod">
          <ac:chgData name="Daniel Juanatey" userId="08dbb54839ec0e9e" providerId="LiveId" clId="{232343D6-F3D5-4CC8-BC36-945B4253C8E7}" dt="2020-09-18T15:51:45.849" v="1833" actId="1076"/>
          <ac:spMkLst>
            <pc:docMk/>
            <pc:sldMk cId="1652133998" sldId="258"/>
            <ac:spMk id="14" creationId="{790FEFBA-673C-425D-B6C2-BC83EA57F38A}"/>
          </ac:spMkLst>
        </pc:spChg>
      </pc:sldChg>
      <pc:sldChg chg="modSp del mod ord">
        <pc:chgData name="Daniel Juanatey" userId="08dbb54839ec0e9e" providerId="LiveId" clId="{232343D6-F3D5-4CC8-BC36-945B4253C8E7}" dt="2020-09-20T22:06:22.736" v="3231" actId="47"/>
        <pc:sldMkLst>
          <pc:docMk/>
          <pc:sldMk cId="169632099" sldId="260"/>
        </pc:sldMkLst>
        <pc:spChg chg="mod">
          <ac:chgData name="Daniel Juanatey" userId="08dbb54839ec0e9e" providerId="LiveId" clId="{232343D6-F3D5-4CC8-BC36-945B4253C8E7}" dt="2020-09-20T11:35:22.006" v="2957" actId="403"/>
          <ac:spMkLst>
            <pc:docMk/>
            <pc:sldMk cId="169632099" sldId="260"/>
            <ac:spMk id="7" creationId="{A203A64D-A97C-4D5B-A9F4-0D7BA65406B2}"/>
          </ac:spMkLst>
        </pc:spChg>
      </pc:sldChg>
      <pc:sldChg chg="addSp delSp modSp mod">
        <pc:chgData name="Daniel Juanatey" userId="08dbb54839ec0e9e" providerId="LiveId" clId="{232343D6-F3D5-4CC8-BC36-945B4253C8E7}" dt="2020-09-18T15:46:41.026" v="1801" actId="1076"/>
        <pc:sldMkLst>
          <pc:docMk/>
          <pc:sldMk cId="1067198064" sldId="261"/>
        </pc:sldMkLst>
        <pc:spChg chg="del">
          <ac:chgData name="Daniel Juanatey" userId="08dbb54839ec0e9e" providerId="LiveId" clId="{232343D6-F3D5-4CC8-BC36-945B4253C8E7}" dt="2020-09-18T15:42:47.971" v="1732" actId="478"/>
          <ac:spMkLst>
            <pc:docMk/>
            <pc:sldMk cId="1067198064" sldId="261"/>
            <ac:spMk id="2" creationId="{92C8674E-D70B-453B-B111-04AA1E89FD1E}"/>
          </ac:spMkLst>
        </pc:spChg>
        <pc:spChg chg="add del">
          <ac:chgData name="Daniel Juanatey" userId="08dbb54839ec0e9e" providerId="LiveId" clId="{232343D6-F3D5-4CC8-BC36-945B4253C8E7}" dt="2020-09-18T15:35:53.712" v="1469" actId="22"/>
          <ac:spMkLst>
            <pc:docMk/>
            <pc:sldMk cId="1067198064" sldId="261"/>
            <ac:spMk id="3" creationId="{1821B29E-B18E-4D54-9ACD-0AE0833B6B4B}"/>
          </ac:spMkLst>
        </pc:spChg>
        <pc:spChg chg="add del mod ord">
          <ac:chgData name="Daniel Juanatey" userId="08dbb54839ec0e9e" providerId="LiveId" clId="{232343D6-F3D5-4CC8-BC36-945B4253C8E7}" dt="2020-09-18T15:38:59.549" v="1495" actId="478"/>
          <ac:spMkLst>
            <pc:docMk/>
            <pc:sldMk cId="1067198064" sldId="261"/>
            <ac:spMk id="4" creationId="{EC670C54-D503-4849-9711-F7378A78B016}"/>
          </ac:spMkLst>
        </pc:spChg>
        <pc:spChg chg="add">
          <ac:chgData name="Daniel Juanatey" userId="08dbb54839ec0e9e" providerId="LiveId" clId="{232343D6-F3D5-4CC8-BC36-945B4253C8E7}" dt="2020-09-18T15:39:12.498" v="1497" actId="22"/>
          <ac:spMkLst>
            <pc:docMk/>
            <pc:sldMk cId="1067198064" sldId="261"/>
            <ac:spMk id="5" creationId="{FC72FEE6-23B0-4BF8-A3BB-0449A93EEFB3}"/>
          </ac:spMkLst>
        </pc:spChg>
        <pc:spChg chg="del mod ord">
          <ac:chgData name="Daniel Juanatey" userId="08dbb54839ec0e9e" providerId="LiveId" clId="{232343D6-F3D5-4CC8-BC36-945B4253C8E7}" dt="2020-09-18T15:39:01.403" v="1496" actId="478"/>
          <ac:spMkLst>
            <pc:docMk/>
            <pc:sldMk cId="1067198064" sldId="261"/>
            <ac:spMk id="6" creationId="{63681BEF-4FA5-4792-8039-6359190D79A4}"/>
          </ac:spMkLst>
        </pc:spChg>
        <pc:spChg chg="del mod">
          <ac:chgData name="Daniel Juanatey" userId="08dbb54839ec0e9e" providerId="LiveId" clId="{232343D6-F3D5-4CC8-BC36-945B4253C8E7}" dt="2020-09-18T15:35:54.540" v="1470" actId="478"/>
          <ac:spMkLst>
            <pc:docMk/>
            <pc:sldMk cId="1067198064" sldId="261"/>
            <ac:spMk id="7" creationId="{F8527D80-3C78-430A-9597-670F221B8CA8}"/>
          </ac:spMkLst>
        </pc:spChg>
        <pc:spChg chg="del mod">
          <ac:chgData name="Daniel Juanatey" userId="08dbb54839ec0e9e" providerId="LiveId" clId="{232343D6-F3D5-4CC8-BC36-945B4253C8E7}" dt="2020-09-18T15:42:53.972" v="1735" actId="478"/>
          <ac:spMkLst>
            <pc:docMk/>
            <pc:sldMk cId="1067198064" sldId="261"/>
            <ac:spMk id="8" creationId="{70C30CA5-3172-488B-A9EC-EA5F0D9F065B}"/>
          </ac:spMkLst>
        </pc:spChg>
        <pc:spChg chg="add ord">
          <ac:chgData name="Daniel Juanatey" userId="08dbb54839ec0e9e" providerId="LiveId" clId="{232343D6-F3D5-4CC8-BC36-945B4253C8E7}" dt="2020-09-18T15:39:28.213" v="1500" actId="167"/>
          <ac:spMkLst>
            <pc:docMk/>
            <pc:sldMk cId="1067198064" sldId="261"/>
            <ac:spMk id="14" creationId="{38F20AC0-CEF4-4E45-AD4D-546891D2FF9F}"/>
          </ac:spMkLst>
        </pc:spChg>
        <pc:spChg chg="add del mod">
          <ac:chgData name="Daniel Juanatey" userId="08dbb54839ec0e9e" providerId="LiveId" clId="{232343D6-F3D5-4CC8-BC36-945B4253C8E7}" dt="2020-09-18T15:42:51.935" v="1733" actId="478"/>
          <ac:spMkLst>
            <pc:docMk/>
            <pc:sldMk cId="1067198064" sldId="261"/>
            <ac:spMk id="16" creationId="{09C4FCA5-F455-4561-B45D-C22B8FEFBB12}"/>
          </ac:spMkLst>
        </pc:spChg>
        <pc:spChg chg="add mod">
          <ac:chgData name="Daniel Juanatey" userId="08dbb54839ec0e9e" providerId="LiveId" clId="{232343D6-F3D5-4CC8-BC36-945B4253C8E7}" dt="2020-09-18T15:43:01.170" v="1753" actId="20577"/>
          <ac:spMkLst>
            <pc:docMk/>
            <pc:sldMk cId="1067198064" sldId="261"/>
            <ac:spMk id="17" creationId="{73941AC1-8777-4C6E-BEF1-5ECBD2C17B79}"/>
          </ac:spMkLst>
        </pc:spChg>
        <pc:spChg chg="add">
          <ac:chgData name="Daniel Juanatey" userId="08dbb54839ec0e9e" providerId="LiveId" clId="{232343D6-F3D5-4CC8-BC36-945B4253C8E7}" dt="2020-09-18T15:44:15.016" v="1795" actId="22"/>
          <ac:spMkLst>
            <pc:docMk/>
            <pc:sldMk cId="1067198064" sldId="261"/>
            <ac:spMk id="19" creationId="{C9276E2C-8B63-4D1F-8F4A-D94B39372D06}"/>
          </ac:spMkLst>
        </pc:spChg>
        <pc:picChg chg="mod">
          <ac:chgData name="Daniel Juanatey" userId="08dbb54839ec0e9e" providerId="LiveId" clId="{232343D6-F3D5-4CC8-BC36-945B4253C8E7}" dt="2020-09-18T15:46:41.026" v="1801" actId="1076"/>
          <ac:picMkLst>
            <pc:docMk/>
            <pc:sldMk cId="1067198064" sldId="261"/>
            <ac:picMk id="10" creationId="{CF57EDBD-D2C8-4443-B341-7DB821AE76F8}"/>
          </ac:picMkLst>
        </pc:picChg>
      </pc:sldChg>
      <pc:sldChg chg="addSp delSp modSp mod">
        <pc:chgData name="Daniel Juanatey" userId="08dbb54839ec0e9e" providerId="LiveId" clId="{232343D6-F3D5-4CC8-BC36-945B4253C8E7}" dt="2020-09-18T15:49:12.283" v="1816" actId="255"/>
        <pc:sldMkLst>
          <pc:docMk/>
          <pc:sldMk cId="2014342870" sldId="262"/>
        </pc:sldMkLst>
        <pc:spChg chg="del">
          <ac:chgData name="Daniel Juanatey" userId="08dbb54839ec0e9e" providerId="LiveId" clId="{232343D6-F3D5-4CC8-BC36-945B4253C8E7}" dt="2020-09-18T15:42:34.015" v="1717" actId="478"/>
          <ac:spMkLst>
            <pc:docMk/>
            <pc:sldMk cId="2014342870" sldId="262"/>
            <ac:spMk id="2" creationId="{92C8674E-D70B-453B-B111-04AA1E89FD1E}"/>
          </ac:spMkLst>
        </pc:spChg>
        <pc:spChg chg="add del mod ord">
          <ac:chgData name="Daniel Juanatey" userId="08dbb54839ec0e9e" providerId="LiveId" clId="{232343D6-F3D5-4CC8-BC36-945B4253C8E7}" dt="2020-09-18T15:39:20.019" v="1498" actId="478"/>
          <ac:spMkLst>
            <pc:docMk/>
            <pc:sldMk cId="2014342870" sldId="262"/>
            <ac:spMk id="3" creationId="{A74EF907-3785-49FA-8655-3F4EC219EB3D}"/>
          </ac:spMkLst>
        </pc:spChg>
        <pc:spChg chg="add">
          <ac:chgData name="Daniel Juanatey" userId="08dbb54839ec0e9e" providerId="LiveId" clId="{232343D6-F3D5-4CC8-BC36-945B4253C8E7}" dt="2020-09-18T15:39:33.708" v="1501" actId="22"/>
          <ac:spMkLst>
            <pc:docMk/>
            <pc:sldMk cId="2014342870" sldId="262"/>
            <ac:spMk id="4" creationId="{73395A0F-08BE-4BF3-A315-D0D974C99B67}"/>
          </ac:spMkLst>
        </pc:spChg>
        <pc:spChg chg="mod ord">
          <ac:chgData name="Daniel Juanatey" userId="08dbb54839ec0e9e" providerId="LiveId" clId="{232343D6-F3D5-4CC8-BC36-945B4253C8E7}" dt="2020-09-18T15:38:03.469" v="1493" actId="167"/>
          <ac:spMkLst>
            <pc:docMk/>
            <pc:sldMk cId="2014342870" sldId="262"/>
            <ac:spMk id="6" creationId="{63681BEF-4FA5-4792-8039-6359190D79A4}"/>
          </ac:spMkLst>
        </pc:spChg>
        <pc:spChg chg="del mod">
          <ac:chgData name="Daniel Juanatey" userId="08dbb54839ec0e9e" providerId="LiveId" clId="{232343D6-F3D5-4CC8-BC36-945B4253C8E7}" dt="2020-09-18T15:35:58.952" v="1472" actId="478"/>
          <ac:spMkLst>
            <pc:docMk/>
            <pc:sldMk cId="2014342870" sldId="262"/>
            <ac:spMk id="7" creationId="{F8527D80-3C78-430A-9597-670F221B8CA8}"/>
          </ac:spMkLst>
        </pc:spChg>
        <pc:spChg chg="del">
          <ac:chgData name="Daniel Juanatey" userId="08dbb54839ec0e9e" providerId="LiveId" clId="{232343D6-F3D5-4CC8-BC36-945B4253C8E7}" dt="2020-09-18T15:42:36.600" v="1719" actId="478"/>
          <ac:spMkLst>
            <pc:docMk/>
            <pc:sldMk cId="2014342870" sldId="262"/>
            <ac:spMk id="8" creationId="{70C30CA5-3172-488B-A9EC-EA5F0D9F065B}"/>
          </ac:spMkLst>
        </pc:spChg>
        <pc:spChg chg="add del mod">
          <ac:chgData name="Daniel Juanatey" userId="08dbb54839ec0e9e" providerId="LiveId" clId="{232343D6-F3D5-4CC8-BC36-945B4253C8E7}" dt="2020-09-18T15:42:35.189" v="1718" actId="478"/>
          <ac:spMkLst>
            <pc:docMk/>
            <pc:sldMk cId="2014342870" sldId="262"/>
            <ac:spMk id="12" creationId="{FCC4DDF2-5EAF-4122-9537-B41BD206EB21}"/>
          </ac:spMkLst>
        </pc:spChg>
        <pc:spChg chg="add mod">
          <ac:chgData name="Daniel Juanatey" userId="08dbb54839ec0e9e" providerId="LiveId" clId="{232343D6-F3D5-4CC8-BC36-945B4253C8E7}" dt="2020-09-18T15:42:42.648" v="1731" actId="20577"/>
          <ac:spMkLst>
            <pc:docMk/>
            <pc:sldMk cId="2014342870" sldId="262"/>
            <ac:spMk id="13" creationId="{AE33EE9E-5389-4974-8D44-81EB5B7D65BD}"/>
          </ac:spMkLst>
        </pc:spChg>
        <pc:spChg chg="add">
          <ac:chgData name="Daniel Juanatey" userId="08dbb54839ec0e9e" providerId="LiveId" clId="{232343D6-F3D5-4CC8-BC36-945B4253C8E7}" dt="2020-09-18T15:44:17.882" v="1796" actId="22"/>
          <ac:spMkLst>
            <pc:docMk/>
            <pc:sldMk cId="2014342870" sldId="262"/>
            <ac:spMk id="15" creationId="{8835903A-3B8E-43F2-BDF5-2849D3947770}"/>
          </ac:spMkLst>
        </pc:spChg>
        <pc:spChg chg="add mod">
          <ac:chgData name="Daniel Juanatey" userId="08dbb54839ec0e9e" providerId="LiveId" clId="{232343D6-F3D5-4CC8-BC36-945B4253C8E7}" dt="2020-09-18T15:49:12.283" v="1816" actId="255"/>
          <ac:spMkLst>
            <pc:docMk/>
            <pc:sldMk cId="2014342870" sldId="262"/>
            <ac:spMk id="17" creationId="{6216D203-BAA1-4EDE-A198-6B031DBFDC6B}"/>
          </ac:spMkLst>
        </pc:spChg>
        <pc:picChg chg="mod modCrop">
          <ac:chgData name="Daniel Juanatey" userId="08dbb54839ec0e9e" providerId="LiveId" clId="{232343D6-F3D5-4CC8-BC36-945B4253C8E7}" dt="2020-09-18T15:46:28.072" v="1799" actId="1076"/>
          <ac:picMkLst>
            <pc:docMk/>
            <pc:sldMk cId="2014342870" sldId="262"/>
            <ac:picMk id="9" creationId="{3EE0CDFC-6CB8-4DCC-80E1-890E1F0C4FEF}"/>
          </ac:picMkLst>
        </pc:picChg>
      </pc:sldChg>
      <pc:sldChg chg="addSp delSp modSp mod delAnim modAnim">
        <pc:chgData name="Daniel Juanatey" userId="08dbb54839ec0e9e" providerId="LiveId" clId="{232343D6-F3D5-4CC8-BC36-945B4253C8E7}" dt="2020-09-20T22:34:20.587" v="3429" actId="1076"/>
        <pc:sldMkLst>
          <pc:docMk/>
          <pc:sldMk cId="3591569887" sldId="263"/>
        </pc:sldMkLst>
        <pc:spChg chg="mod">
          <ac:chgData name="Daniel Juanatey" userId="08dbb54839ec0e9e" providerId="LiveId" clId="{232343D6-F3D5-4CC8-BC36-945B4253C8E7}" dt="2020-09-18T15:12:59.997" v="1224" actId="14100"/>
          <ac:spMkLst>
            <pc:docMk/>
            <pc:sldMk cId="3591569887" sldId="263"/>
            <ac:spMk id="2" creationId="{92C8674E-D70B-453B-B111-04AA1E89FD1E}"/>
          </ac:spMkLst>
        </pc:spChg>
        <pc:spChg chg="mod">
          <ac:chgData name="Daniel Juanatey" userId="08dbb54839ec0e9e" providerId="LiveId" clId="{232343D6-F3D5-4CC8-BC36-945B4253C8E7}" dt="2020-09-20T22:01:05.346" v="3199" actId="1076"/>
          <ac:spMkLst>
            <pc:docMk/>
            <pc:sldMk cId="3591569887" sldId="263"/>
            <ac:spMk id="4" creationId="{C28980A5-8426-415F-9671-9B4D9EC8C273}"/>
          </ac:spMkLst>
        </pc:spChg>
        <pc:spChg chg="mod ord">
          <ac:chgData name="Daniel Juanatey" userId="08dbb54839ec0e9e" providerId="LiveId" clId="{232343D6-F3D5-4CC8-BC36-945B4253C8E7}" dt="2020-09-18T15:18:56.566" v="1299" actId="167"/>
          <ac:spMkLst>
            <pc:docMk/>
            <pc:sldMk cId="3591569887" sldId="263"/>
            <ac:spMk id="6" creationId="{63681BEF-4FA5-4792-8039-6359190D79A4}"/>
          </ac:spMkLst>
        </pc:spChg>
        <pc:spChg chg="mod ord">
          <ac:chgData name="Daniel Juanatey" userId="08dbb54839ec0e9e" providerId="LiveId" clId="{232343D6-F3D5-4CC8-BC36-945B4253C8E7}" dt="2020-09-18T15:18:30.750" v="1294" actId="167"/>
          <ac:spMkLst>
            <pc:docMk/>
            <pc:sldMk cId="3591569887" sldId="263"/>
            <ac:spMk id="7" creationId="{F8527D80-3C78-430A-9597-670F221B8CA8}"/>
          </ac:spMkLst>
        </pc:spChg>
        <pc:spChg chg="mod">
          <ac:chgData name="Daniel Juanatey" userId="08dbb54839ec0e9e" providerId="LiveId" clId="{232343D6-F3D5-4CC8-BC36-945B4253C8E7}" dt="2020-09-18T15:13:07.763" v="1225" actId="1076"/>
          <ac:spMkLst>
            <pc:docMk/>
            <pc:sldMk cId="3591569887" sldId="263"/>
            <ac:spMk id="8" creationId="{70C30CA5-3172-488B-A9EC-EA5F0D9F065B}"/>
          </ac:spMkLst>
        </pc:spChg>
        <pc:spChg chg="mod">
          <ac:chgData name="Daniel Juanatey" userId="08dbb54839ec0e9e" providerId="LiveId" clId="{232343D6-F3D5-4CC8-BC36-945B4253C8E7}" dt="2020-09-20T22:01:16.298" v="3201" actId="1076"/>
          <ac:spMkLst>
            <pc:docMk/>
            <pc:sldMk cId="3591569887" sldId="263"/>
            <ac:spMk id="12" creationId="{AE1192DE-B222-4F5D-BD56-BE5BF6AD35DD}"/>
          </ac:spMkLst>
        </pc:spChg>
        <pc:spChg chg="del mod">
          <ac:chgData name="Daniel Juanatey" userId="08dbb54839ec0e9e" providerId="LiveId" clId="{232343D6-F3D5-4CC8-BC36-945B4253C8E7}" dt="2020-09-20T22:00:45.518" v="3194" actId="478"/>
          <ac:spMkLst>
            <pc:docMk/>
            <pc:sldMk cId="3591569887" sldId="263"/>
            <ac:spMk id="20" creationId="{01763736-78F4-46A7-BF70-1998270C5E71}"/>
          </ac:spMkLst>
        </pc:spChg>
        <pc:spChg chg="del mod">
          <ac:chgData name="Daniel Juanatey" userId="08dbb54839ec0e9e" providerId="LiveId" clId="{232343D6-F3D5-4CC8-BC36-945B4253C8E7}" dt="2020-09-17T08:04:07.876" v="38" actId="478"/>
          <ac:spMkLst>
            <pc:docMk/>
            <pc:sldMk cId="3591569887" sldId="263"/>
            <ac:spMk id="21" creationId="{1E32CC24-C3A6-4D2D-BF75-47BAEB568F0C}"/>
          </ac:spMkLst>
        </pc:spChg>
        <pc:spChg chg="mod">
          <ac:chgData name="Daniel Juanatey" userId="08dbb54839ec0e9e" providerId="LiveId" clId="{232343D6-F3D5-4CC8-BC36-945B4253C8E7}" dt="2020-09-20T22:34:20.587" v="3429" actId="1076"/>
          <ac:spMkLst>
            <pc:docMk/>
            <pc:sldMk cId="3591569887" sldId="263"/>
            <ac:spMk id="22" creationId="{FEFFD787-13A2-4A0E-BF70-4DA4B3A17D65}"/>
          </ac:spMkLst>
        </pc:spChg>
        <pc:spChg chg="del mod">
          <ac:chgData name="Daniel Juanatey" userId="08dbb54839ec0e9e" providerId="LiveId" clId="{232343D6-F3D5-4CC8-BC36-945B4253C8E7}" dt="2020-09-18T15:09:52.082" v="1209" actId="478"/>
          <ac:spMkLst>
            <pc:docMk/>
            <pc:sldMk cId="3591569887" sldId="263"/>
            <ac:spMk id="28" creationId="{86E89DC9-AC0A-4E1B-8A1E-CAF35BAE6AEB}"/>
          </ac:spMkLst>
        </pc:spChg>
        <pc:picChg chg="add mod">
          <ac:chgData name="Daniel Juanatey" userId="08dbb54839ec0e9e" providerId="LiveId" clId="{232343D6-F3D5-4CC8-BC36-945B4253C8E7}" dt="2020-09-20T22:01:33.596" v="3205" actId="14100"/>
          <ac:picMkLst>
            <pc:docMk/>
            <pc:sldMk cId="3591569887" sldId="263"/>
            <ac:picMk id="3" creationId="{C0AA31E0-F44F-4E53-934A-B75FC679009B}"/>
          </ac:picMkLst>
        </pc:picChg>
        <pc:picChg chg="del mod">
          <ac:chgData name="Daniel Juanatey" userId="08dbb54839ec0e9e" providerId="LiveId" clId="{232343D6-F3D5-4CC8-BC36-945B4253C8E7}" dt="2020-09-18T15:09:48.457" v="1207" actId="478"/>
          <ac:picMkLst>
            <pc:docMk/>
            <pc:sldMk cId="3591569887" sldId="263"/>
            <ac:picMk id="27" creationId="{AB9C0FE3-D804-45D6-A9E7-26A57429455D}"/>
          </ac:picMkLst>
        </pc:picChg>
        <pc:cxnChg chg="del mod">
          <ac:chgData name="Daniel Juanatey" userId="08dbb54839ec0e9e" providerId="LiveId" clId="{232343D6-F3D5-4CC8-BC36-945B4253C8E7}" dt="2020-09-18T15:09:54.926" v="1210" actId="478"/>
          <ac:cxnSpMkLst>
            <pc:docMk/>
            <pc:sldMk cId="3591569887" sldId="263"/>
            <ac:cxnSpMk id="14" creationId="{B19D70F2-13EB-4066-B10B-5DDC87D46870}"/>
          </ac:cxnSpMkLst>
        </pc:cxnChg>
        <pc:cxnChg chg="del mod">
          <ac:chgData name="Daniel Juanatey" userId="08dbb54839ec0e9e" providerId="LiveId" clId="{232343D6-F3D5-4CC8-BC36-945B4253C8E7}" dt="2020-09-18T15:49:50.983" v="1819" actId="478"/>
          <ac:cxnSpMkLst>
            <pc:docMk/>
            <pc:sldMk cId="3591569887" sldId="263"/>
            <ac:cxnSpMk id="17" creationId="{26AC45EB-8A66-46F3-A75D-6226B4EAA9EA}"/>
          </ac:cxnSpMkLst>
        </pc:cxnChg>
        <pc:cxnChg chg="mod">
          <ac:chgData name="Daniel Juanatey" userId="08dbb54839ec0e9e" providerId="LiveId" clId="{232343D6-F3D5-4CC8-BC36-945B4253C8E7}" dt="2020-09-20T22:01:11.642" v="3200" actId="1076"/>
          <ac:cxnSpMkLst>
            <pc:docMk/>
            <pc:sldMk cId="3591569887" sldId="263"/>
            <ac:cxnSpMk id="18" creationId="{292C09F6-065E-413D-A5B8-A330F9335AE1}"/>
          </ac:cxnSpMkLst>
        </pc:cxnChg>
        <pc:cxnChg chg="mod">
          <ac:chgData name="Daniel Juanatey" userId="08dbb54839ec0e9e" providerId="LiveId" clId="{232343D6-F3D5-4CC8-BC36-945B4253C8E7}" dt="2020-09-20T22:01:24.003" v="3202" actId="1076"/>
          <ac:cxnSpMkLst>
            <pc:docMk/>
            <pc:sldMk cId="3591569887" sldId="263"/>
            <ac:cxnSpMk id="19" creationId="{DF28C9ED-D5FA-425A-9F9E-DCA107475FD9}"/>
          </ac:cxnSpMkLst>
        </pc:cxnChg>
        <pc:cxnChg chg="add del mod">
          <ac:chgData name="Daniel Juanatey" userId="08dbb54839ec0e9e" providerId="LiveId" clId="{232343D6-F3D5-4CC8-BC36-945B4253C8E7}" dt="2020-09-20T22:00:46.627" v="3195" actId="478"/>
          <ac:cxnSpMkLst>
            <pc:docMk/>
            <pc:sldMk cId="3591569887" sldId="263"/>
            <ac:cxnSpMk id="21" creationId="{ADCDF767-B999-468F-ADCD-30704DF6F01E}"/>
          </ac:cxnSpMkLst>
        </pc:cxnChg>
        <pc:cxnChg chg="mod">
          <ac:chgData name="Daniel Juanatey" userId="08dbb54839ec0e9e" providerId="LiveId" clId="{232343D6-F3D5-4CC8-BC36-945B4253C8E7}" dt="2020-09-20T22:01:24.003" v="3202" actId="1076"/>
          <ac:cxnSpMkLst>
            <pc:docMk/>
            <pc:sldMk cId="3591569887" sldId="263"/>
            <ac:cxnSpMk id="24" creationId="{57BE632E-6475-4EE5-8AD2-2B31E2C46404}"/>
          </ac:cxnSpMkLst>
        </pc:cxnChg>
      </pc:sldChg>
      <pc:sldChg chg="modSp mod">
        <pc:chgData name="Daniel Juanatey" userId="08dbb54839ec0e9e" providerId="LiveId" clId="{232343D6-F3D5-4CC8-BC36-945B4253C8E7}" dt="2020-09-18T15:13:31.372" v="1259" actId="20577"/>
        <pc:sldMkLst>
          <pc:docMk/>
          <pc:sldMk cId="3936030782" sldId="264"/>
        </pc:sldMkLst>
        <pc:spChg chg="mod">
          <ac:chgData name="Daniel Juanatey" userId="08dbb54839ec0e9e" providerId="LiveId" clId="{232343D6-F3D5-4CC8-BC36-945B4253C8E7}" dt="2020-09-18T15:13:31.372" v="1259" actId="20577"/>
          <ac:spMkLst>
            <pc:docMk/>
            <pc:sldMk cId="3936030782" sldId="264"/>
            <ac:spMk id="4" creationId="{5D87AAD5-A080-401F-8AAC-67C66398D959}"/>
          </ac:spMkLst>
        </pc:spChg>
        <pc:spChg chg="mod">
          <ac:chgData name="Daniel Juanatey" userId="08dbb54839ec0e9e" providerId="LiveId" clId="{232343D6-F3D5-4CC8-BC36-945B4253C8E7}" dt="2020-09-18T15:12:42.123" v="1222" actId="1076"/>
          <ac:spMkLst>
            <pc:docMk/>
            <pc:sldMk cId="3936030782" sldId="264"/>
            <ac:spMk id="5" creationId="{CCA00F24-2A37-4818-8D80-B6E10F5EB695}"/>
          </ac:spMkLst>
        </pc:spChg>
      </pc:sldChg>
      <pc:sldChg chg="addSp delSp modSp mod">
        <pc:chgData name="Daniel Juanatey" userId="08dbb54839ec0e9e" providerId="LiveId" clId="{232343D6-F3D5-4CC8-BC36-945B4253C8E7}" dt="2020-09-20T21:48:48.604" v="3170" actId="1076"/>
        <pc:sldMkLst>
          <pc:docMk/>
          <pc:sldMk cId="2930512552" sldId="265"/>
        </pc:sldMkLst>
        <pc:spChg chg="del mod">
          <ac:chgData name="Daniel Juanatey" userId="08dbb54839ec0e9e" providerId="LiveId" clId="{232343D6-F3D5-4CC8-BC36-945B4253C8E7}" dt="2020-09-18T15:13:43.060" v="1260" actId="478"/>
          <ac:spMkLst>
            <pc:docMk/>
            <pc:sldMk cId="2930512552" sldId="265"/>
            <ac:spMk id="2" creationId="{92C8674E-D70B-453B-B111-04AA1E89FD1E}"/>
          </ac:spMkLst>
        </pc:spChg>
        <pc:spChg chg="mod">
          <ac:chgData name="Daniel Juanatey" userId="08dbb54839ec0e9e" providerId="LiveId" clId="{232343D6-F3D5-4CC8-BC36-945B4253C8E7}" dt="2020-09-20T21:48:27.042" v="3167" actId="1076"/>
          <ac:spMkLst>
            <pc:docMk/>
            <pc:sldMk cId="2930512552" sldId="265"/>
            <ac:spMk id="3" creationId="{6231FF25-FE20-4DA0-909B-BCE7B2E7CB64}"/>
          </ac:spMkLst>
        </pc:spChg>
        <pc:spChg chg="mod">
          <ac:chgData name="Daniel Juanatey" userId="08dbb54839ec0e9e" providerId="LiveId" clId="{232343D6-F3D5-4CC8-BC36-945B4253C8E7}" dt="2020-09-20T21:48:42.166" v="3169" actId="1076"/>
          <ac:spMkLst>
            <pc:docMk/>
            <pc:sldMk cId="2930512552" sldId="265"/>
            <ac:spMk id="4" creationId="{37FEC130-5BD3-4FE8-A38D-243D137341C7}"/>
          </ac:spMkLst>
        </pc:spChg>
        <pc:spChg chg="del mod">
          <ac:chgData name="Daniel Juanatey" userId="08dbb54839ec0e9e" providerId="LiveId" clId="{232343D6-F3D5-4CC8-BC36-945B4253C8E7}" dt="2020-09-18T15:19:50.824" v="1300" actId="478"/>
          <ac:spMkLst>
            <pc:docMk/>
            <pc:sldMk cId="2930512552" sldId="265"/>
            <ac:spMk id="5" creationId="{47FED51A-DB92-4678-9E0C-9251C56D88FE}"/>
          </ac:spMkLst>
        </pc:spChg>
        <pc:spChg chg="add del mod">
          <ac:chgData name="Daniel Juanatey" userId="08dbb54839ec0e9e" providerId="LiveId" clId="{232343D6-F3D5-4CC8-BC36-945B4253C8E7}" dt="2020-09-18T15:13:45.481" v="1261" actId="478"/>
          <ac:spMkLst>
            <pc:docMk/>
            <pc:sldMk cId="2930512552" sldId="265"/>
            <ac:spMk id="7" creationId="{A9B10475-DE55-4E3A-8682-4555D73AF278}"/>
          </ac:spMkLst>
        </pc:spChg>
        <pc:spChg chg="del">
          <ac:chgData name="Daniel Juanatey" userId="08dbb54839ec0e9e" providerId="LiveId" clId="{232343D6-F3D5-4CC8-BC36-945B4253C8E7}" dt="2020-09-18T15:13:47.419" v="1262" actId="478"/>
          <ac:spMkLst>
            <pc:docMk/>
            <pc:sldMk cId="2930512552" sldId="265"/>
            <ac:spMk id="8" creationId="{70C30CA5-3172-488B-A9EC-EA5F0D9F065B}"/>
          </ac:spMkLst>
        </pc:spChg>
        <pc:spChg chg="add">
          <ac:chgData name="Daniel Juanatey" userId="08dbb54839ec0e9e" providerId="LiveId" clId="{232343D6-F3D5-4CC8-BC36-945B4253C8E7}" dt="2020-09-18T15:17:59.602" v="1283" actId="22"/>
          <ac:spMkLst>
            <pc:docMk/>
            <pc:sldMk cId="2930512552" sldId="265"/>
            <ac:spMk id="10" creationId="{5AFD44A1-BD0C-4342-8969-8726AF3826DE}"/>
          </ac:spMkLst>
        </pc:spChg>
        <pc:spChg chg="add mod">
          <ac:chgData name="Daniel Juanatey" userId="08dbb54839ec0e9e" providerId="LiveId" clId="{232343D6-F3D5-4CC8-BC36-945B4253C8E7}" dt="2020-09-18T15:20:31.884" v="1306" actId="207"/>
          <ac:spMkLst>
            <pc:docMk/>
            <pc:sldMk cId="2930512552" sldId="265"/>
            <ac:spMk id="11" creationId="{73C5A456-20A7-4DE1-A174-B258682AADE1}"/>
          </ac:spMkLst>
        </pc:spChg>
        <pc:spChg chg="mod">
          <ac:chgData name="Daniel Juanatey" userId="08dbb54839ec0e9e" providerId="LiveId" clId="{232343D6-F3D5-4CC8-BC36-945B4253C8E7}" dt="2020-09-19T21:46:45.886" v="2659" actId="1076"/>
          <ac:spMkLst>
            <pc:docMk/>
            <pc:sldMk cId="2930512552" sldId="265"/>
            <ac:spMk id="12" creationId="{24DFFAAA-9904-4F0D-BB35-38F73604626E}"/>
          </ac:spMkLst>
        </pc:spChg>
        <pc:spChg chg="add mod">
          <ac:chgData name="Daniel Juanatey" userId="08dbb54839ec0e9e" providerId="LiveId" clId="{232343D6-F3D5-4CC8-BC36-945B4253C8E7}" dt="2020-09-18T15:13:59.497" v="1272" actId="20577"/>
          <ac:spMkLst>
            <pc:docMk/>
            <pc:sldMk cId="2930512552" sldId="265"/>
            <ac:spMk id="13" creationId="{907512F9-1E68-4ABF-A303-8B4130375313}"/>
          </ac:spMkLst>
        </pc:spChg>
        <pc:spChg chg="mod">
          <ac:chgData name="Daniel Juanatey" userId="08dbb54839ec0e9e" providerId="LiveId" clId="{232343D6-F3D5-4CC8-BC36-945B4253C8E7}" dt="2020-09-18T15:20:23.683" v="1305" actId="14100"/>
          <ac:spMkLst>
            <pc:docMk/>
            <pc:sldMk cId="2930512552" sldId="265"/>
            <ac:spMk id="14" creationId="{4699EAF2-8827-423C-B7FA-5151875F2030}"/>
          </ac:spMkLst>
        </pc:spChg>
        <pc:cxnChg chg="mod">
          <ac:chgData name="Daniel Juanatey" userId="08dbb54839ec0e9e" providerId="LiveId" clId="{232343D6-F3D5-4CC8-BC36-945B4253C8E7}" dt="2020-09-20T21:48:48.604" v="3170" actId="1076"/>
          <ac:cxnSpMkLst>
            <pc:docMk/>
            <pc:sldMk cId="2930512552" sldId="265"/>
            <ac:cxnSpMk id="9" creationId="{1638A60F-F5F9-451E-97EC-E87BA1E4C536}"/>
          </ac:cxnSpMkLst>
        </pc:cxnChg>
      </pc:sldChg>
      <pc:sldChg chg="addSp delSp modSp mod modAnim">
        <pc:chgData name="Daniel Juanatey" userId="08dbb54839ec0e9e" providerId="LiveId" clId="{232343D6-F3D5-4CC8-BC36-945B4253C8E7}" dt="2020-09-20T22:39:12.749" v="3431"/>
        <pc:sldMkLst>
          <pc:docMk/>
          <pc:sldMk cId="2793989919" sldId="266"/>
        </pc:sldMkLst>
        <pc:spChg chg="del">
          <ac:chgData name="Daniel Juanatey" userId="08dbb54839ec0e9e" providerId="LiveId" clId="{232343D6-F3D5-4CC8-BC36-945B4253C8E7}" dt="2020-09-18T15:39:58.042" v="1502" actId="478"/>
          <ac:spMkLst>
            <pc:docMk/>
            <pc:sldMk cId="2793989919" sldId="266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20:50.640" v="1307" actId="478"/>
          <ac:spMkLst>
            <pc:docMk/>
            <pc:sldMk cId="2793989919" sldId="266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9T22:14:13.889" v="2667" actId="20577"/>
          <ac:spMkLst>
            <pc:docMk/>
            <pc:sldMk cId="2793989919" sldId="266"/>
            <ac:spMk id="4" creationId="{582ECFB9-259F-4615-925E-40DD971CC79B}"/>
          </ac:spMkLst>
        </pc:spChg>
        <pc:spChg chg="add del mod">
          <ac:chgData name="Daniel Juanatey" userId="08dbb54839ec0e9e" providerId="LiveId" clId="{232343D6-F3D5-4CC8-BC36-945B4253C8E7}" dt="2020-09-18T15:21:23.400" v="1313" actId="478"/>
          <ac:spMkLst>
            <pc:docMk/>
            <pc:sldMk cId="2793989919" sldId="266"/>
            <ac:spMk id="5" creationId="{33F7E049-2726-4BC8-B659-42FDE7395179}"/>
          </ac:spMkLst>
        </pc:spChg>
        <pc:spChg chg="add del">
          <ac:chgData name="Daniel Juanatey" userId="08dbb54839ec0e9e" providerId="LiveId" clId="{232343D6-F3D5-4CC8-BC36-945B4253C8E7}" dt="2020-09-18T15:21:32.432" v="1316" actId="22"/>
          <ac:spMkLst>
            <pc:docMk/>
            <pc:sldMk cId="2793989919" sldId="266"/>
            <ac:spMk id="6" creationId="{DE6F01F7-5B6C-4D97-B53E-3C621A3DC46F}"/>
          </ac:spMkLst>
        </pc:spChg>
        <pc:spChg chg="add mod">
          <ac:chgData name="Daniel Juanatey" userId="08dbb54839ec0e9e" providerId="LiveId" clId="{232343D6-F3D5-4CC8-BC36-945B4253C8E7}" dt="2020-09-18T15:21:51.723" v="1321" actId="207"/>
          <ac:spMkLst>
            <pc:docMk/>
            <pc:sldMk cId="2793989919" sldId="266"/>
            <ac:spMk id="7" creationId="{1A593EAF-F8D9-41F5-B7C7-2AD04E52E689}"/>
          </ac:spMkLst>
        </pc:spChg>
        <pc:spChg chg="del">
          <ac:chgData name="Daniel Juanatey" userId="08dbb54839ec0e9e" providerId="LiveId" clId="{232343D6-F3D5-4CC8-BC36-945B4253C8E7}" dt="2020-09-18T15:40:01.139" v="1504" actId="478"/>
          <ac:spMkLst>
            <pc:docMk/>
            <pc:sldMk cId="2793989919" sldId="266"/>
            <ac:spMk id="8" creationId="{70C30CA5-3172-488B-A9EC-EA5F0D9F065B}"/>
          </ac:spMkLst>
        </pc:spChg>
        <pc:spChg chg="mod">
          <ac:chgData name="Daniel Juanatey" userId="08dbb54839ec0e9e" providerId="LiveId" clId="{232343D6-F3D5-4CC8-BC36-945B4253C8E7}" dt="2020-09-18T15:21:42.127" v="1319" actId="14100"/>
          <ac:spMkLst>
            <pc:docMk/>
            <pc:sldMk cId="2793989919" sldId="266"/>
            <ac:spMk id="10" creationId="{CD6F13D2-57F6-4EE0-806D-F8469E84384A}"/>
          </ac:spMkLst>
        </pc:spChg>
        <pc:spChg chg="add del mod">
          <ac:chgData name="Daniel Juanatey" userId="08dbb54839ec0e9e" providerId="LiveId" clId="{232343D6-F3D5-4CC8-BC36-945B4253C8E7}" dt="2020-09-18T15:39:59.440" v="1503" actId="478"/>
          <ac:spMkLst>
            <pc:docMk/>
            <pc:sldMk cId="2793989919" sldId="266"/>
            <ac:spMk id="15" creationId="{107DB00A-E596-49C6-AFAB-3F29C766FDC1}"/>
          </ac:spMkLst>
        </pc:spChg>
        <pc:spChg chg="add mod">
          <ac:chgData name="Daniel Juanatey" userId="08dbb54839ec0e9e" providerId="LiveId" clId="{232343D6-F3D5-4CC8-BC36-945B4253C8E7}" dt="2020-09-18T15:43:48.070" v="1787" actId="1035"/>
          <ac:spMkLst>
            <pc:docMk/>
            <pc:sldMk cId="2793989919" sldId="266"/>
            <ac:spMk id="16" creationId="{FCACD334-3A32-4845-A1C5-D281CEC0561C}"/>
          </ac:spMkLst>
        </pc:spChg>
        <pc:spChg chg="add mod">
          <ac:chgData name="Daniel Juanatey" userId="08dbb54839ec0e9e" providerId="LiveId" clId="{232343D6-F3D5-4CC8-BC36-945B4253C8E7}" dt="2020-09-18T15:40:09.689" v="1537" actId="20577"/>
          <ac:spMkLst>
            <pc:docMk/>
            <pc:sldMk cId="2793989919" sldId="266"/>
            <ac:spMk id="18" creationId="{CAAA7DB2-94C5-4F19-A47A-E0F5F590070D}"/>
          </ac:spMkLst>
        </pc:spChg>
        <pc:spChg chg="add mod">
          <ac:chgData name="Daniel Juanatey" userId="08dbb54839ec0e9e" providerId="LiveId" clId="{232343D6-F3D5-4CC8-BC36-945B4253C8E7}" dt="2020-09-19T15:15:39.749" v="2127" actId="1076"/>
          <ac:spMkLst>
            <pc:docMk/>
            <pc:sldMk cId="2793989919" sldId="266"/>
            <ac:spMk id="24" creationId="{EB948CFA-0F0E-4309-8FFA-1F319DF284E9}"/>
          </ac:spMkLst>
        </pc:spChg>
        <pc:picChg chg="mod">
          <ac:chgData name="Daniel Juanatey" userId="08dbb54839ec0e9e" providerId="LiveId" clId="{232343D6-F3D5-4CC8-BC36-945B4253C8E7}" dt="2020-09-19T22:17:38.536" v="2668" actId="1076"/>
          <ac:picMkLst>
            <pc:docMk/>
            <pc:sldMk cId="2793989919" sldId="266"/>
            <ac:picMk id="9" creationId="{EEE10558-7D2A-4F2E-9504-65F2D5BF6E1C}"/>
          </ac:picMkLst>
        </pc:picChg>
        <pc:picChg chg="add mod">
          <ac:chgData name="Daniel Juanatey" userId="08dbb54839ec0e9e" providerId="LiveId" clId="{232343D6-F3D5-4CC8-BC36-945B4253C8E7}" dt="2020-09-20T22:16:48.672" v="3388" actId="14100"/>
          <ac:picMkLst>
            <pc:docMk/>
            <pc:sldMk cId="2793989919" sldId="266"/>
            <ac:picMk id="20" creationId="{13370DB5-139B-4275-9AC4-F2FEF658A189}"/>
          </ac:picMkLst>
        </pc:picChg>
        <pc:picChg chg="del mod">
          <ac:chgData name="Daniel Juanatey" userId="08dbb54839ec0e9e" providerId="LiveId" clId="{232343D6-F3D5-4CC8-BC36-945B4253C8E7}" dt="2020-09-19T15:08:24.387" v="2096" actId="478"/>
          <ac:picMkLst>
            <pc:docMk/>
            <pc:sldMk cId="2793989919" sldId="266"/>
            <ac:picMk id="2050" creationId="{7455A800-86C0-45D4-A65C-0EB438589A36}"/>
          </ac:picMkLst>
        </pc:picChg>
        <pc:picChg chg="del mod">
          <ac:chgData name="Daniel Juanatey" userId="08dbb54839ec0e9e" providerId="LiveId" clId="{232343D6-F3D5-4CC8-BC36-945B4253C8E7}" dt="2020-09-19T15:08:22.997" v="2095" actId="478"/>
          <ac:picMkLst>
            <pc:docMk/>
            <pc:sldMk cId="2793989919" sldId="266"/>
            <ac:picMk id="2052" creationId="{0D694FAC-0457-45DE-8435-AF9326895ADA}"/>
          </ac:picMkLst>
        </pc:picChg>
      </pc:sldChg>
      <pc:sldChg chg="addSp delSp modSp mod">
        <pc:chgData name="Daniel Juanatey" userId="08dbb54839ec0e9e" providerId="LiveId" clId="{232343D6-F3D5-4CC8-BC36-945B4253C8E7}" dt="2020-09-20T22:16:00.560" v="3381" actId="14100"/>
        <pc:sldMkLst>
          <pc:docMk/>
          <pc:sldMk cId="4256895206" sldId="267"/>
        </pc:sldMkLst>
        <pc:spChg chg="del">
          <ac:chgData name="Daniel Juanatey" userId="08dbb54839ec0e9e" providerId="LiveId" clId="{232343D6-F3D5-4CC8-BC36-945B4253C8E7}" dt="2020-09-18T15:40:17.004" v="1538" actId="478"/>
          <ac:spMkLst>
            <pc:docMk/>
            <pc:sldMk cId="4256895206" sldId="267"/>
            <ac:spMk id="2" creationId="{92C8674E-D70B-453B-B111-04AA1E89FD1E}"/>
          </ac:spMkLst>
        </pc:spChg>
        <pc:spChg chg="add mod">
          <ac:chgData name="Daniel Juanatey" userId="08dbb54839ec0e9e" providerId="LiveId" clId="{232343D6-F3D5-4CC8-BC36-945B4253C8E7}" dt="2020-09-20T22:09:36.257" v="3260" actId="1035"/>
          <ac:spMkLst>
            <pc:docMk/>
            <pc:sldMk cId="4256895206" sldId="267"/>
            <ac:spMk id="2" creationId="{C4D2F66C-D871-4588-A1D2-94943EBD680F}"/>
          </ac:spMkLst>
        </pc:spChg>
        <pc:spChg chg="del mod">
          <ac:chgData name="Daniel Juanatey" userId="08dbb54839ec0e9e" providerId="LiveId" clId="{232343D6-F3D5-4CC8-BC36-945B4253C8E7}" dt="2020-09-18T15:21:58.970" v="1322" actId="478"/>
          <ac:spMkLst>
            <pc:docMk/>
            <pc:sldMk cId="4256895206" sldId="267"/>
            <ac:spMk id="3" creationId="{2B540445-40C4-4047-9355-88104DDC28CD}"/>
          </ac:spMkLst>
        </pc:spChg>
        <pc:spChg chg="add">
          <ac:chgData name="Daniel Juanatey" userId="08dbb54839ec0e9e" providerId="LiveId" clId="{232343D6-F3D5-4CC8-BC36-945B4253C8E7}" dt="2020-09-20T22:09:53.929" v="3270" actId="22"/>
          <ac:spMkLst>
            <pc:docMk/>
            <pc:sldMk cId="4256895206" sldId="267"/>
            <ac:spMk id="3" creationId="{C711ED18-559E-47B2-8A39-AB8992D838AA}"/>
          </ac:spMkLst>
        </pc:spChg>
        <pc:spChg chg="mod">
          <ac:chgData name="Daniel Juanatey" userId="08dbb54839ec0e9e" providerId="LiveId" clId="{232343D6-F3D5-4CC8-BC36-945B4253C8E7}" dt="2020-09-20T22:15:55.076" v="3379" actId="1076"/>
          <ac:spMkLst>
            <pc:docMk/>
            <pc:sldMk cId="4256895206" sldId="267"/>
            <ac:spMk id="4" creationId="{582ECFB9-259F-4615-925E-40DD971CC79B}"/>
          </ac:spMkLst>
        </pc:spChg>
        <pc:spChg chg="add del">
          <ac:chgData name="Daniel Juanatey" userId="08dbb54839ec0e9e" providerId="LiveId" clId="{232343D6-F3D5-4CC8-BC36-945B4253C8E7}" dt="2020-09-18T15:22:05.632" v="1324" actId="22"/>
          <ac:spMkLst>
            <pc:docMk/>
            <pc:sldMk cId="4256895206" sldId="267"/>
            <ac:spMk id="5" creationId="{BBA2E674-C9DD-413A-995E-CE219A0E4FD8}"/>
          </ac:spMkLst>
        </pc:spChg>
        <pc:spChg chg="add del">
          <ac:chgData name="Daniel Juanatey" userId="08dbb54839ec0e9e" providerId="LiveId" clId="{232343D6-F3D5-4CC8-BC36-945B4253C8E7}" dt="2020-09-18T15:22:15.989" v="1327" actId="22"/>
          <ac:spMkLst>
            <pc:docMk/>
            <pc:sldMk cId="4256895206" sldId="267"/>
            <ac:spMk id="7" creationId="{A9D9FE6B-13FD-4910-9379-86F80380FA4D}"/>
          </ac:spMkLst>
        </pc:spChg>
        <pc:spChg chg="del">
          <ac:chgData name="Daniel Juanatey" userId="08dbb54839ec0e9e" providerId="LiveId" clId="{232343D6-F3D5-4CC8-BC36-945B4253C8E7}" dt="2020-09-18T15:40:21.699" v="1540" actId="478"/>
          <ac:spMkLst>
            <pc:docMk/>
            <pc:sldMk cId="4256895206" sldId="267"/>
            <ac:spMk id="8" creationId="{70C30CA5-3172-488B-A9EC-EA5F0D9F065B}"/>
          </ac:spMkLst>
        </pc:spChg>
        <pc:spChg chg="add del">
          <ac:chgData name="Daniel Juanatey" userId="08dbb54839ec0e9e" providerId="LiveId" clId="{232343D6-F3D5-4CC8-BC36-945B4253C8E7}" dt="2020-09-18T15:22:22.661" v="1330" actId="22"/>
          <ac:spMkLst>
            <pc:docMk/>
            <pc:sldMk cId="4256895206" sldId="267"/>
            <ac:spMk id="9" creationId="{B3E00CC5-6BAF-4FB9-8412-3CAF6581CB25}"/>
          </ac:spMkLst>
        </pc:spChg>
        <pc:spChg chg="del mod">
          <ac:chgData name="Daniel Juanatey" userId="08dbb54839ec0e9e" providerId="LiveId" clId="{232343D6-F3D5-4CC8-BC36-945B4253C8E7}" dt="2020-09-20T22:03:52.118" v="3222" actId="478"/>
          <ac:spMkLst>
            <pc:docMk/>
            <pc:sldMk cId="4256895206" sldId="267"/>
            <ac:spMk id="10" creationId="{CD6F13D2-57F6-4EE0-806D-F8469E84384A}"/>
          </ac:spMkLst>
        </pc:spChg>
        <pc:spChg chg="add del mod">
          <ac:chgData name="Daniel Juanatey" userId="08dbb54839ec0e9e" providerId="LiveId" clId="{232343D6-F3D5-4CC8-BC36-945B4253C8E7}" dt="2020-09-18T15:24:27.264" v="1358" actId="478"/>
          <ac:spMkLst>
            <pc:docMk/>
            <pc:sldMk cId="4256895206" sldId="267"/>
            <ac:spMk id="11" creationId="{98752DBD-3A04-4B35-B8EB-41136662DE20}"/>
          </ac:spMkLst>
        </pc:spChg>
        <pc:spChg chg="add del mod">
          <ac:chgData name="Daniel Juanatey" userId="08dbb54839ec0e9e" providerId="LiveId" clId="{232343D6-F3D5-4CC8-BC36-945B4253C8E7}" dt="2020-09-20T22:03:34.865" v="3219" actId="478"/>
          <ac:spMkLst>
            <pc:docMk/>
            <pc:sldMk cId="4256895206" sldId="267"/>
            <ac:spMk id="12" creationId="{D654C7F4-A73C-4BAA-B1FC-7262890E6BDF}"/>
          </ac:spMkLst>
        </pc:spChg>
        <pc:spChg chg="mod">
          <ac:chgData name="Daniel Juanatey" userId="08dbb54839ec0e9e" providerId="LiveId" clId="{232343D6-F3D5-4CC8-BC36-945B4253C8E7}" dt="2020-09-19T15:45:18.889" v="2144" actId="14100"/>
          <ac:spMkLst>
            <pc:docMk/>
            <pc:sldMk cId="4256895206" sldId="267"/>
            <ac:spMk id="13" creationId="{2D335D56-C30C-4931-8930-A3E7E810F3F6}"/>
          </ac:spMkLst>
        </pc:spChg>
        <pc:spChg chg="mod">
          <ac:chgData name="Daniel Juanatey" userId="08dbb54839ec0e9e" providerId="LiveId" clId="{232343D6-F3D5-4CC8-BC36-945B4253C8E7}" dt="2020-09-19T15:45:48.908" v="2151" actId="1076"/>
          <ac:spMkLst>
            <pc:docMk/>
            <pc:sldMk cId="4256895206" sldId="267"/>
            <ac:spMk id="14" creationId="{95A725D4-16AE-4C5B-A847-FF523D6F0710}"/>
          </ac:spMkLst>
        </pc:spChg>
        <pc:spChg chg="mod">
          <ac:chgData name="Daniel Juanatey" userId="08dbb54839ec0e9e" providerId="LiveId" clId="{232343D6-F3D5-4CC8-BC36-945B4253C8E7}" dt="2020-09-20T06:22:32.177" v="2673" actId="1076"/>
          <ac:spMkLst>
            <pc:docMk/>
            <pc:sldMk cId="4256895206" sldId="267"/>
            <ac:spMk id="19" creationId="{6A1CDE84-3001-47C0-84B4-9E87CE3E77B8}"/>
          </ac:spMkLst>
        </pc:spChg>
        <pc:spChg chg="mod">
          <ac:chgData name="Daniel Juanatey" userId="08dbb54839ec0e9e" providerId="LiveId" clId="{232343D6-F3D5-4CC8-BC36-945B4253C8E7}" dt="2020-09-20T06:22:42.185" v="2675" actId="14100"/>
          <ac:spMkLst>
            <pc:docMk/>
            <pc:sldMk cId="4256895206" sldId="267"/>
            <ac:spMk id="21" creationId="{204718B2-274E-4131-A437-FB1ED6A9E4CB}"/>
          </ac:spMkLst>
        </pc:spChg>
        <pc:spChg chg="mod">
          <ac:chgData name="Daniel Juanatey" userId="08dbb54839ec0e9e" providerId="LiveId" clId="{232343D6-F3D5-4CC8-BC36-945B4253C8E7}" dt="2020-09-20T06:23:01.945" v="2678" actId="1076"/>
          <ac:spMkLst>
            <pc:docMk/>
            <pc:sldMk cId="4256895206" sldId="267"/>
            <ac:spMk id="22" creationId="{4D51F19A-4152-4C0E-85F2-BD4628DB6376}"/>
          </ac:spMkLst>
        </pc:spChg>
        <pc:spChg chg="add del mod">
          <ac:chgData name="Daniel Juanatey" userId="08dbb54839ec0e9e" providerId="LiveId" clId="{232343D6-F3D5-4CC8-BC36-945B4253C8E7}" dt="2020-09-18T15:40:20.145" v="1539" actId="478"/>
          <ac:spMkLst>
            <pc:docMk/>
            <pc:sldMk cId="4256895206" sldId="267"/>
            <ac:spMk id="26" creationId="{FC142CDE-6288-46C3-BB39-AE87B162CC69}"/>
          </ac:spMkLst>
        </pc:spChg>
        <pc:spChg chg="add mod">
          <ac:chgData name="Daniel Juanatey" userId="08dbb54839ec0e9e" providerId="LiveId" clId="{232343D6-F3D5-4CC8-BC36-945B4253C8E7}" dt="2020-09-20T22:15:44.326" v="3378" actId="20577"/>
          <ac:spMkLst>
            <pc:docMk/>
            <pc:sldMk cId="4256895206" sldId="267"/>
            <ac:spMk id="27" creationId="{4D814561-F3B5-48B1-A2B5-E30D0E73F151}"/>
          </ac:spMkLst>
        </pc:spChg>
        <pc:spChg chg="add">
          <ac:chgData name="Daniel Juanatey" userId="08dbb54839ec0e9e" providerId="LiveId" clId="{232343D6-F3D5-4CC8-BC36-945B4253C8E7}" dt="2020-09-18T15:43:52.255" v="1788" actId="22"/>
          <ac:spMkLst>
            <pc:docMk/>
            <pc:sldMk cId="4256895206" sldId="267"/>
            <ac:spMk id="29" creationId="{2882A6D7-F98B-4B18-B5B5-B5C8022F1569}"/>
          </ac:spMkLst>
        </pc:spChg>
        <pc:picChg chg="mod">
          <ac:chgData name="Daniel Juanatey" userId="08dbb54839ec0e9e" providerId="LiveId" clId="{232343D6-F3D5-4CC8-BC36-945B4253C8E7}" dt="2020-09-20T22:16:00.560" v="3381" actId="14100"/>
          <ac:picMkLst>
            <pc:docMk/>
            <pc:sldMk cId="4256895206" sldId="267"/>
            <ac:picMk id="23" creationId="{7F02D63B-15F4-49DF-B5F5-EA43394AD543}"/>
          </ac:picMkLst>
        </pc:picChg>
        <pc:cxnChg chg="mod">
          <ac:chgData name="Daniel Juanatey" userId="08dbb54839ec0e9e" providerId="LiveId" clId="{232343D6-F3D5-4CC8-BC36-945B4253C8E7}" dt="2020-09-19T15:44:57.008" v="2141" actId="1076"/>
          <ac:cxnSpMkLst>
            <pc:docMk/>
            <pc:sldMk cId="4256895206" sldId="267"/>
            <ac:cxnSpMk id="6" creationId="{27ABB5A1-576F-4DE0-8FD7-0F47B8E6C96F}"/>
          </ac:cxnSpMkLst>
        </pc:cxnChg>
        <pc:cxnChg chg="mod">
          <ac:chgData name="Daniel Juanatey" userId="08dbb54839ec0e9e" providerId="LiveId" clId="{232343D6-F3D5-4CC8-BC36-945B4253C8E7}" dt="2020-09-19T15:45:45.343" v="2150" actId="14100"/>
          <ac:cxnSpMkLst>
            <pc:docMk/>
            <pc:sldMk cId="4256895206" sldId="267"/>
            <ac:cxnSpMk id="16" creationId="{5EB39771-E7EA-4732-98A2-84523BE3F78A}"/>
          </ac:cxnSpMkLst>
        </pc:cxnChg>
      </pc:sldChg>
      <pc:sldChg chg="addSp delSp modSp mod">
        <pc:chgData name="Daniel Juanatey" userId="08dbb54839ec0e9e" providerId="LiveId" clId="{232343D6-F3D5-4CC8-BC36-945B4253C8E7}" dt="2020-09-20T23:25:21.334" v="3495" actId="20577"/>
        <pc:sldMkLst>
          <pc:docMk/>
          <pc:sldMk cId="2645132433" sldId="268"/>
        </pc:sldMkLst>
        <pc:spChg chg="del">
          <ac:chgData name="Daniel Juanatey" userId="08dbb54839ec0e9e" providerId="LiveId" clId="{232343D6-F3D5-4CC8-BC36-945B4253C8E7}" dt="2020-09-18T15:40:41.383" v="1560" actId="478"/>
          <ac:spMkLst>
            <pc:docMk/>
            <pc:sldMk cId="2645132433" sldId="268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23:01.670" v="1335" actId="478"/>
          <ac:spMkLst>
            <pc:docMk/>
            <pc:sldMk cId="2645132433" sldId="268"/>
            <ac:spMk id="3" creationId="{2B540445-40C4-4047-9355-88104DDC28CD}"/>
          </ac:spMkLst>
        </pc:spChg>
        <pc:spChg chg="add del mod">
          <ac:chgData name="Daniel Juanatey" userId="08dbb54839ec0e9e" providerId="LiveId" clId="{232343D6-F3D5-4CC8-BC36-945B4253C8E7}" dt="2020-09-20T22:04:05.634" v="3230" actId="478"/>
          <ac:spMkLst>
            <pc:docMk/>
            <pc:sldMk cId="2645132433" sldId="268"/>
            <ac:spMk id="3" creationId="{8BF73298-B3D7-41E9-95C3-AFBEA44EA2E1}"/>
          </ac:spMkLst>
        </pc:spChg>
        <pc:spChg chg="mod">
          <ac:chgData name="Daniel Juanatey" userId="08dbb54839ec0e9e" providerId="LiveId" clId="{232343D6-F3D5-4CC8-BC36-945B4253C8E7}" dt="2020-09-19T19:43:37.076" v="2487" actId="1076"/>
          <ac:spMkLst>
            <pc:docMk/>
            <pc:sldMk cId="2645132433" sldId="268"/>
            <ac:spMk id="4" creationId="{582ECFB9-259F-4615-925E-40DD971CC79B}"/>
          </ac:spMkLst>
        </pc:spChg>
        <pc:spChg chg="mod">
          <ac:chgData name="Daniel Juanatey" userId="08dbb54839ec0e9e" providerId="LiveId" clId="{232343D6-F3D5-4CC8-BC36-945B4253C8E7}" dt="2020-09-19T19:43:18.044" v="2484" actId="1076"/>
          <ac:spMkLst>
            <pc:docMk/>
            <pc:sldMk cId="2645132433" sldId="268"/>
            <ac:spMk id="5" creationId="{AF69B13D-C9D5-4400-85B1-87655B71005B}"/>
          </ac:spMkLst>
        </pc:spChg>
        <pc:spChg chg="mod">
          <ac:chgData name="Daniel Juanatey" userId="08dbb54839ec0e9e" providerId="LiveId" clId="{232343D6-F3D5-4CC8-BC36-945B4253C8E7}" dt="2020-09-19T19:52:31.279" v="2617" actId="1076"/>
          <ac:spMkLst>
            <pc:docMk/>
            <pc:sldMk cId="2645132433" sldId="268"/>
            <ac:spMk id="6" creationId="{7E600AAA-6838-4F7B-9274-A48273325C7D}"/>
          </ac:spMkLst>
        </pc:spChg>
        <pc:spChg chg="del">
          <ac:chgData name="Daniel Juanatey" userId="08dbb54839ec0e9e" providerId="LiveId" clId="{232343D6-F3D5-4CC8-BC36-945B4253C8E7}" dt="2020-09-18T15:40:45.558" v="1562" actId="478"/>
          <ac:spMkLst>
            <pc:docMk/>
            <pc:sldMk cId="2645132433" sldId="268"/>
            <ac:spMk id="8" creationId="{70C30CA5-3172-488B-A9EC-EA5F0D9F065B}"/>
          </ac:spMkLst>
        </pc:spChg>
        <pc:spChg chg="add">
          <ac:chgData name="Daniel Juanatey" userId="08dbb54839ec0e9e" providerId="LiveId" clId="{232343D6-F3D5-4CC8-BC36-945B4253C8E7}" dt="2020-09-20T22:09:38.179" v="3261" actId="22"/>
          <ac:spMkLst>
            <pc:docMk/>
            <pc:sldMk cId="2645132433" sldId="268"/>
            <ac:spMk id="8" creationId="{9D448B33-DF92-41D1-A8E3-9FEE84705B7F}"/>
          </ac:spMkLst>
        </pc:spChg>
        <pc:spChg chg="add">
          <ac:chgData name="Daniel Juanatey" userId="08dbb54839ec0e9e" providerId="LiveId" clId="{232343D6-F3D5-4CC8-BC36-945B4253C8E7}" dt="2020-09-20T22:09:53.257" v="3269" actId="22"/>
          <ac:spMkLst>
            <pc:docMk/>
            <pc:sldMk cId="2645132433" sldId="268"/>
            <ac:spMk id="10" creationId="{B5F17FFE-DABB-43CF-9E73-5C3C7FDE5149}"/>
          </ac:spMkLst>
        </pc:spChg>
        <pc:spChg chg="add del mod">
          <ac:chgData name="Daniel Juanatey" userId="08dbb54839ec0e9e" providerId="LiveId" clId="{232343D6-F3D5-4CC8-BC36-945B4253C8E7}" dt="2020-09-18T15:24:21.041" v="1357" actId="478"/>
          <ac:spMkLst>
            <pc:docMk/>
            <pc:sldMk cId="2645132433" sldId="268"/>
            <ac:spMk id="10" creationId="{CD6F13D2-57F6-4EE0-806D-F8469E84384A}"/>
          </ac:spMkLst>
        </pc:spChg>
        <pc:spChg chg="add del">
          <ac:chgData name="Daniel Juanatey" userId="08dbb54839ec0e9e" providerId="LiveId" clId="{232343D6-F3D5-4CC8-BC36-945B4253C8E7}" dt="2020-09-18T15:23:18.906" v="1339" actId="22"/>
          <ac:spMkLst>
            <pc:docMk/>
            <pc:sldMk cId="2645132433" sldId="268"/>
            <ac:spMk id="11" creationId="{BE54257F-8AB8-4D98-A097-CD66054612D9}"/>
          </ac:spMkLst>
        </pc:spChg>
        <pc:spChg chg="add del">
          <ac:chgData name="Daniel Juanatey" userId="08dbb54839ec0e9e" providerId="LiveId" clId="{232343D6-F3D5-4CC8-BC36-945B4253C8E7}" dt="2020-09-18T15:23:44.391" v="1346" actId="22"/>
          <ac:spMkLst>
            <pc:docMk/>
            <pc:sldMk cId="2645132433" sldId="268"/>
            <ac:spMk id="12" creationId="{917EBFD5-E447-49B1-8EED-90C28ED8208E}"/>
          </ac:spMkLst>
        </pc:spChg>
        <pc:spChg chg="add del">
          <ac:chgData name="Daniel Juanatey" userId="08dbb54839ec0e9e" providerId="LiveId" clId="{232343D6-F3D5-4CC8-BC36-945B4253C8E7}" dt="2020-09-18T15:23:55.236" v="1349" actId="22"/>
          <ac:spMkLst>
            <pc:docMk/>
            <pc:sldMk cId="2645132433" sldId="268"/>
            <ac:spMk id="15" creationId="{D0357B01-3FCC-421E-93B6-7AF8E2A66BD1}"/>
          </ac:spMkLst>
        </pc:spChg>
        <pc:spChg chg="add del">
          <ac:chgData name="Daniel Juanatey" userId="08dbb54839ec0e9e" providerId="LiveId" clId="{232343D6-F3D5-4CC8-BC36-945B4253C8E7}" dt="2020-09-18T15:24:05.346" v="1352" actId="22"/>
          <ac:spMkLst>
            <pc:docMk/>
            <pc:sldMk cId="2645132433" sldId="268"/>
            <ac:spMk id="21" creationId="{3B6AEE6E-D2A2-4AA6-AE81-0FA31AAE55EC}"/>
          </ac:spMkLst>
        </pc:spChg>
        <pc:spChg chg="add del">
          <ac:chgData name="Daniel Juanatey" userId="08dbb54839ec0e9e" providerId="LiveId" clId="{232343D6-F3D5-4CC8-BC36-945B4253C8E7}" dt="2020-09-18T15:24:14.135" v="1355" actId="22"/>
          <ac:spMkLst>
            <pc:docMk/>
            <pc:sldMk cId="2645132433" sldId="268"/>
            <ac:spMk id="23" creationId="{29B73024-B0AA-44A2-9F5F-117996DA807B}"/>
          </ac:spMkLst>
        </pc:spChg>
        <pc:spChg chg="add del">
          <ac:chgData name="Daniel Juanatey" userId="08dbb54839ec0e9e" providerId="LiveId" clId="{232343D6-F3D5-4CC8-BC36-945B4253C8E7}" dt="2020-09-20T22:03:56.775" v="3224" actId="478"/>
          <ac:spMkLst>
            <pc:docMk/>
            <pc:sldMk cId="2645132433" sldId="268"/>
            <ac:spMk id="25" creationId="{6DBE97C2-A48B-4F5D-B543-333A23B6F11C}"/>
          </ac:spMkLst>
        </pc:spChg>
        <pc:spChg chg="add del">
          <ac:chgData name="Daniel Juanatey" userId="08dbb54839ec0e9e" providerId="LiveId" clId="{232343D6-F3D5-4CC8-BC36-945B4253C8E7}" dt="2020-09-18T15:24:49.141" v="1362" actId="22"/>
          <ac:spMkLst>
            <pc:docMk/>
            <pc:sldMk cId="2645132433" sldId="268"/>
            <ac:spMk id="27" creationId="{1DF69FA3-3350-44F4-825B-2559FB278692}"/>
          </ac:spMkLst>
        </pc:spChg>
        <pc:spChg chg="add del">
          <ac:chgData name="Daniel Juanatey" userId="08dbb54839ec0e9e" providerId="LiveId" clId="{232343D6-F3D5-4CC8-BC36-945B4253C8E7}" dt="2020-09-20T22:03:55.790" v="3223" actId="478"/>
          <ac:spMkLst>
            <pc:docMk/>
            <pc:sldMk cId="2645132433" sldId="268"/>
            <ac:spMk id="29" creationId="{2148DA8A-3BA5-4E55-925C-09F05327B7C5}"/>
          </ac:spMkLst>
        </pc:spChg>
        <pc:spChg chg="add del mod">
          <ac:chgData name="Daniel Juanatey" userId="08dbb54839ec0e9e" providerId="LiveId" clId="{232343D6-F3D5-4CC8-BC36-945B4253C8E7}" dt="2020-09-18T15:40:43.717" v="1561" actId="478"/>
          <ac:spMkLst>
            <pc:docMk/>
            <pc:sldMk cId="2645132433" sldId="268"/>
            <ac:spMk id="31" creationId="{F7035146-1D0A-49AE-8DB2-7B462B0AD5EE}"/>
          </ac:spMkLst>
        </pc:spChg>
        <pc:spChg chg="add del mod">
          <ac:chgData name="Daniel Juanatey" userId="08dbb54839ec0e9e" providerId="LiveId" clId="{232343D6-F3D5-4CC8-BC36-945B4253C8E7}" dt="2020-09-20T23:25:21.334" v="3495" actId="20577"/>
          <ac:spMkLst>
            <pc:docMk/>
            <pc:sldMk cId="2645132433" sldId="268"/>
            <ac:spMk id="32" creationId="{C25B712F-848D-4084-97DE-F425F85249BD}"/>
          </ac:spMkLst>
        </pc:spChg>
        <pc:spChg chg="add">
          <ac:chgData name="Daniel Juanatey" userId="08dbb54839ec0e9e" providerId="LiveId" clId="{232343D6-F3D5-4CC8-BC36-945B4253C8E7}" dt="2020-09-18T15:43:56.244" v="1789" actId="22"/>
          <ac:spMkLst>
            <pc:docMk/>
            <pc:sldMk cId="2645132433" sldId="268"/>
            <ac:spMk id="34" creationId="{B376EA3A-98EA-43BF-A0BE-8BC0DB1A0C4E}"/>
          </ac:spMkLst>
        </pc:spChg>
        <pc:picChg chg="del">
          <ac:chgData name="Daniel Juanatey" userId="08dbb54839ec0e9e" providerId="LiveId" clId="{232343D6-F3D5-4CC8-BC36-945B4253C8E7}" dt="2020-09-19T19:18:46.475" v="2426" actId="478"/>
          <ac:picMkLst>
            <pc:docMk/>
            <pc:sldMk cId="2645132433" sldId="268"/>
            <ac:picMk id="13" creationId="{80C0A167-754C-47AD-B097-9FAE64DE92DA}"/>
          </ac:picMkLst>
        </pc:picChg>
        <pc:picChg chg="del mod">
          <ac:chgData name="Daniel Juanatey" userId="08dbb54839ec0e9e" providerId="LiveId" clId="{232343D6-F3D5-4CC8-BC36-945B4253C8E7}" dt="2020-09-19T19:42:37.312" v="2476" actId="478"/>
          <ac:picMkLst>
            <pc:docMk/>
            <pc:sldMk cId="2645132433" sldId="268"/>
            <ac:picMk id="16" creationId="{EEB28AF6-B3FD-4C57-A66B-A554241097D4}"/>
          </ac:picMkLst>
        </pc:picChg>
        <pc:picChg chg="del mod">
          <ac:chgData name="Daniel Juanatey" userId="08dbb54839ec0e9e" providerId="LiveId" clId="{232343D6-F3D5-4CC8-BC36-945B4253C8E7}" dt="2020-09-19T19:42:37.866" v="2477" actId="478"/>
          <ac:picMkLst>
            <pc:docMk/>
            <pc:sldMk cId="2645132433" sldId="268"/>
            <ac:picMk id="19" creationId="{0D6F1C00-845C-4D5B-8CF6-F034FF7C19FB}"/>
          </ac:picMkLst>
        </pc:picChg>
        <pc:picChg chg="add del mod modCrop">
          <ac:chgData name="Daniel Juanatey" userId="08dbb54839ec0e9e" providerId="LiveId" clId="{232343D6-F3D5-4CC8-BC36-945B4253C8E7}" dt="2020-09-19T19:42:06.767" v="2475" actId="478"/>
          <ac:picMkLst>
            <pc:docMk/>
            <pc:sldMk cId="2645132433" sldId="268"/>
            <ac:picMk id="38" creationId="{C8D57A09-77CA-4982-8AA5-73401E813DAD}"/>
          </ac:picMkLst>
        </pc:picChg>
        <pc:picChg chg="add del mod modCrop">
          <ac:chgData name="Daniel Juanatey" userId="08dbb54839ec0e9e" providerId="LiveId" clId="{232343D6-F3D5-4CC8-BC36-945B4253C8E7}" dt="2020-09-19T19:42:05.687" v="2473" actId="478"/>
          <ac:picMkLst>
            <pc:docMk/>
            <pc:sldMk cId="2645132433" sldId="268"/>
            <ac:picMk id="40" creationId="{F2CC9B24-4D08-4C95-BE84-C05D966B3C13}"/>
          </ac:picMkLst>
        </pc:picChg>
        <pc:picChg chg="add del mod modCrop">
          <ac:chgData name="Daniel Juanatey" userId="08dbb54839ec0e9e" providerId="LiveId" clId="{232343D6-F3D5-4CC8-BC36-945B4253C8E7}" dt="2020-09-19T19:42:06.287" v="2474" actId="478"/>
          <ac:picMkLst>
            <pc:docMk/>
            <pc:sldMk cId="2645132433" sldId="268"/>
            <ac:picMk id="42" creationId="{025C3888-6006-466F-9134-C223F151BAE1}"/>
          </ac:picMkLst>
        </pc:picChg>
        <pc:picChg chg="add del mod modCrop">
          <ac:chgData name="Daniel Juanatey" userId="08dbb54839ec0e9e" providerId="LiveId" clId="{232343D6-F3D5-4CC8-BC36-945B4253C8E7}" dt="2020-09-19T19:42:05.146" v="2472" actId="478"/>
          <ac:picMkLst>
            <pc:docMk/>
            <pc:sldMk cId="2645132433" sldId="268"/>
            <ac:picMk id="44" creationId="{EFCD17F8-4D2F-4DA4-B32B-C8DBFB237A80}"/>
          </ac:picMkLst>
        </pc:picChg>
        <pc:cxnChg chg="mod">
          <ac:chgData name="Daniel Juanatey" userId="08dbb54839ec0e9e" providerId="LiveId" clId="{232343D6-F3D5-4CC8-BC36-945B4253C8E7}" dt="2020-09-19T19:43:27.676" v="2485" actId="1076"/>
          <ac:cxnSpMkLst>
            <pc:docMk/>
            <pc:sldMk cId="2645132433" sldId="268"/>
            <ac:cxnSpMk id="7" creationId="{B927F42C-88C2-4AF1-9B16-E69987788FD5}"/>
          </ac:cxnSpMkLst>
        </pc:cxnChg>
        <pc:cxnChg chg="mod">
          <ac:chgData name="Daniel Juanatey" userId="08dbb54839ec0e9e" providerId="LiveId" clId="{232343D6-F3D5-4CC8-BC36-945B4253C8E7}" dt="2020-09-20T00:02:00.055" v="2669" actId="14100"/>
          <ac:cxnSpMkLst>
            <pc:docMk/>
            <pc:sldMk cId="2645132433" sldId="268"/>
            <ac:cxnSpMk id="9" creationId="{E2803CFE-6BE2-4052-ABDB-C2C2F15451FE}"/>
          </ac:cxnSpMkLst>
        </pc:cxnChg>
      </pc:sldChg>
      <pc:sldChg chg="addSp delSp modSp mod ord">
        <pc:chgData name="Daniel Juanatey" userId="08dbb54839ec0e9e" providerId="LiveId" clId="{232343D6-F3D5-4CC8-BC36-945B4253C8E7}" dt="2020-09-20T22:47:03.400" v="3446" actId="1076"/>
        <pc:sldMkLst>
          <pc:docMk/>
          <pc:sldMk cId="1821080336" sldId="269"/>
        </pc:sldMkLst>
        <pc:spChg chg="add mod">
          <ac:chgData name="Daniel Juanatey" userId="08dbb54839ec0e9e" providerId="LiveId" clId="{232343D6-F3D5-4CC8-BC36-945B4253C8E7}" dt="2020-09-20T22:47:03.400" v="3446" actId="1076"/>
          <ac:spMkLst>
            <pc:docMk/>
            <pc:sldMk cId="1821080336" sldId="269"/>
            <ac:spMk id="2" creationId="{690473F8-7133-401B-9AAD-DD15A6B23F1D}"/>
          </ac:spMkLst>
        </pc:spChg>
        <pc:spChg chg="del">
          <ac:chgData name="Daniel Juanatey" userId="08dbb54839ec0e9e" providerId="LiveId" clId="{232343D6-F3D5-4CC8-BC36-945B4253C8E7}" dt="2020-09-18T15:40:57.723" v="1582" actId="478"/>
          <ac:spMkLst>
            <pc:docMk/>
            <pc:sldMk cId="1821080336" sldId="269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25:25.238" v="1367" actId="478"/>
          <ac:spMkLst>
            <pc:docMk/>
            <pc:sldMk cId="1821080336" sldId="269"/>
            <ac:spMk id="3" creationId="{2B540445-40C4-4047-9355-88104DDC28CD}"/>
          </ac:spMkLst>
        </pc:spChg>
        <pc:spChg chg="add">
          <ac:chgData name="Daniel Juanatey" userId="08dbb54839ec0e9e" providerId="LiveId" clId="{232343D6-F3D5-4CC8-BC36-945B4253C8E7}" dt="2020-09-20T22:03:37.679" v="3220" actId="22"/>
          <ac:spMkLst>
            <pc:docMk/>
            <pc:sldMk cId="1821080336" sldId="269"/>
            <ac:spMk id="3" creationId="{B5948D3D-BABF-47BE-B5E3-F3C02BE588CC}"/>
          </ac:spMkLst>
        </pc:spChg>
        <pc:spChg chg="del mod">
          <ac:chgData name="Daniel Juanatey" userId="08dbb54839ec0e9e" providerId="LiveId" clId="{232343D6-F3D5-4CC8-BC36-945B4253C8E7}" dt="2020-09-20T06:42:40.049" v="2686" actId="478"/>
          <ac:spMkLst>
            <pc:docMk/>
            <pc:sldMk cId="1821080336" sldId="269"/>
            <ac:spMk id="4" creationId="{582ECFB9-259F-4615-925E-40DD971CC79B}"/>
          </ac:spMkLst>
        </pc:spChg>
        <pc:spChg chg="add">
          <ac:chgData name="Daniel Juanatey" userId="08dbb54839ec0e9e" providerId="LiveId" clId="{232343D6-F3D5-4CC8-BC36-945B4253C8E7}" dt="2020-09-20T22:03:43.399" v="3221" actId="22"/>
          <ac:spMkLst>
            <pc:docMk/>
            <pc:sldMk cId="1821080336" sldId="269"/>
            <ac:spMk id="4" creationId="{5A6B486F-2FA9-4670-959A-8AA0503D852E}"/>
          </ac:spMkLst>
        </pc:spChg>
        <pc:spChg chg="add del mod">
          <ac:chgData name="Daniel Juanatey" userId="08dbb54839ec0e9e" providerId="LiveId" clId="{232343D6-F3D5-4CC8-BC36-945B4253C8E7}" dt="2020-09-20T06:42:43.974" v="2687" actId="478"/>
          <ac:spMkLst>
            <pc:docMk/>
            <pc:sldMk cId="1821080336" sldId="269"/>
            <ac:spMk id="5" creationId="{44D9C780-26F2-42DE-8584-70D9184514F2}"/>
          </ac:spMkLst>
        </pc:spChg>
        <pc:spChg chg="add del">
          <ac:chgData name="Daniel Juanatey" userId="08dbb54839ec0e9e" providerId="LiveId" clId="{232343D6-F3D5-4CC8-BC36-945B4253C8E7}" dt="2020-09-18T15:25:30.901" v="1369" actId="22"/>
          <ac:spMkLst>
            <pc:docMk/>
            <pc:sldMk cId="1821080336" sldId="269"/>
            <ac:spMk id="6" creationId="{8E5B684D-8F51-410A-94AA-9EA0DADEB785}"/>
          </ac:spMkLst>
        </pc:spChg>
        <pc:spChg chg="add del">
          <ac:chgData name="Daniel Juanatey" userId="08dbb54839ec0e9e" providerId="LiveId" clId="{232343D6-F3D5-4CC8-BC36-945B4253C8E7}" dt="2020-09-18T15:25:38.024" v="1372" actId="22"/>
          <ac:spMkLst>
            <pc:docMk/>
            <pc:sldMk cId="1821080336" sldId="269"/>
            <ac:spMk id="7" creationId="{E2356D8F-C0DC-4A09-BB94-A842A01B0368}"/>
          </ac:spMkLst>
        </pc:spChg>
        <pc:spChg chg="del">
          <ac:chgData name="Daniel Juanatey" userId="08dbb54839ec0e9e" providerId="LiveId" clId="{232343D6-F3D5-4CC8-BC36-945B4253C8E7}" dt="2020-09-18T15:41:01.287" v="1584" actId="478"/>
          <ac:spMkLst>
            <pc:docMk/>
            <pc:sldMk cId="1821080336" sldId="269"/>
            <ac:spMk id="8" creationId="{70C30CA5-3172-488B-A9EC-EA5F0D9F065B}"/>
          </ac:spMkLst>
        </pc:spChg>
        <pc:spChg chg="add del">
          <ac:chgData name="Daniel Juanatey" userId="08dbb54839ec0e9e" providerId="LiveId" clId="{232343D6-F3D5-4CC8-BC36-945B4253C8E7}" dt="2020-09-18T15:25:42.467" v="1375" actId="22"/>
          <ac:spMkLst>
            <pc:docMk/>
            <pc:sldMk cId="1821080336" sldId="269"/>
            <ac:spMk id="9" creationId="{14F955E9-C0BF-456C-9979-2E72188F2239}"/>
          </ac:spMkLst>
        </pc:spChg>
        <pc:spChg chg="del mod ord">
          <ac:chgData name="Daniel Juanatey" userId="08dbb54839ec0e9e" providerId="LiveId" clId="{232343D6-F3D5-4CC8-BC36-945B4253C8E7}" dt="2020-09-20T22:03:27.661" v="3218" actId="478"/>
          <ac:spMkLst>
            <pc:docMk/>
            <pc:sldMk cId="1821080336" sldId="269"/>
            <ac:spMk id="10" creationId="{CD6F13D2-57F6-4EE0-806D-F8469E84384A}"/>
          </ac:spMkLst>
        </pc:spChg>
        <pc:spChg chg="add del">
          <ac:chgData name="Daniel Juanatey" userId="08dbb54839ec0e9e" providerId="LiveId" clId="{232343D6-F3D5-4CC8-BC36-945B4253C8E7}" dt="2020-09-18T15:26:00.437" v="1382" actId="22"/>
          <ac:spMkLst>
            <pc:docMk/>
            <pc:sldMk cId="1821080336" sldId="269"/>
            <ac:spMk id="13" creationId="{2154DD1B-E0EA-42DC-9B68-E94B4C13285B}"/>
          </ac:spMkLst>
        </pc:spChg>
        <pc:spChg chg="add del">
          <ac:chgData name="Daniel Juanatey" userId="08dbb54839ec0e9e" providerId="LiveId" clId="{232343D6-F3D5-4CC8-BC36-945B4253C8E7}" dt="2020-09-18T15:26:58.013" v="1389" actId="22"/>
          <ac:spMkLst>
            <pc:docMk/>
            <pc:sldMk cId="1821080336" sldId="269"/>
            <ac:spMk id="15" creationId="{D8CA6999-2424-404F-9CED-86A51A1BC49E}"/>
          </ac:spMkLst>
        </pc:spChg>
        <pc:spChg chg="add del">
          <ac:chgData name="Daniel Juanatey" userId="08dbb54839ec0e9e" providerId="LiveId" clId="{232343D6-F3D5-4CC8-BC36-945B4253C8E7}" dt="2020-09-18T15:27:24.159" v="1392" actId="22"/>
          <ac:spMkLst>
            <pc:docMk/>
            <pc:sldMk cId="1821080336" sldId="269"/>
            <ac:spMk id="17" creationId="{3CB3DEED-B867-49DC-9879-FCB47E8BCFDE}"/>
          </ac:spMkLst>
        </pc:spChg>
        <pc:spChg chg="add del mod ord">
          <ac:chgData name="Daniel Juanatey" userId="08dbb54839ec0e9e" providerId="LiveId" clId="{232343D6-F3D5-4CC8-BC36-945B4253C8E7}" dt="2020-09-20T22:03:26.567" v="3217" actId="478"/>
          <ac:spMkLst>
            <pc:docMk/>
            <pc:sldMk cId="1821080336" sldId="269"/>
            <ac:spMk id="19" creationId="{96BD6DD8-1A5E-413D-BF00-731ADE7B2247}"/>
          </ac:spMkLst>
        </pc:spChg>
        <pc:spChg chg="del mod ord">
          <ac:chgData name="Daniel Juanatey" userId="08dbb54839ec0e9e" providerId="LiveId" clId="{232343D6-F3D5-4CC8-BC36-945B4253C8E7}" dt="2020-09-20T06:42:37.170" v="2685" actId="478"/>
          <ac:spMkLst>
            <pc:docMk/>
            <pc:sldMk cId="1821080336" sldId="269"/>
            <ac:spMk id="28" creationId="{15A745CB-05C2-4B7A-852B-2890AC8DFAAD}"/>
          </ac:spMkLst>
        </pc:spChg>
        <pc:spChg chg="add del mod">
          <ac:chgData name="Daniel Juanatey" userId="08dbb54839ec0e9e" providerId="LiveId" clId="{232343D6-F3D5-4CC8-BC36-945B4253C8E7}" dt="2020-09-18T15:40:59.381" v="1583" actId="478"/>
          <ac:spMkLst>
            <pc:docMk/>
            <pc:sldMk cId="1821080336" sldId="269"/>
            <ac:spMk id="29" creationId="{B260636D-A844-46B0-B85A-7DF4C99A07F5}"/>
          </ac:spMkLst>
        </pc:spChg>
        <pc:spChg chg="add mod">
          <ac:chgData name="Daniel Juanatey" userId="08dbb54839ec0e9e" providerId="LiveId" clId="{232343D6-F3D5-4CC8-BC36-945B4253C8E7}" dt="2020-09-20T17:40:59.563" v="2983" actId="20577"/>
          <ac:spMkLst>
            <pc:docMk/>
            <pc:sldMk cId="1821080336" sldId="269"/>
            <ac:spMk id="30" creationId="{F72E2EBA-8B45-4D77-8E44-4AC74BA9AF7B}"/>
          </ac:spMkLst>
        </pc:spChg>
        <pc:spChg chg="add">
          <ac:chgData name="Daniel Juanatey" userId="08dbb54839ec0e9e" providerId="LiveId" clId="{232343D6-F3D5-4CC8-BC36-945B4253C8E7}" dt="2020-09-18T15:43:59.685" v="1790" actId="22"/>
          <ac:spMkLst>
            <pc:docMk/>
            <pc:sldMk cId="1821080336" sldId="269"/>
            <ac:spMk id="32" creationId="{8D68C777-2639-467B-B2A0-56F332BBDC14}"/>
          </ac:spMkLst>
        </pc:spChg>
        <pc:picChg chg="del mod">
          <ac:chgData name="Daniel Juanatey" userId="08dbb54839ec0e9e" providerId="LiveId" clId="{232343D6-F3D5-4CC8-BC36-945B4253C8E7}" dt="2020-09-20T06:42:32.132" v="2681" actId="478"/>
          <ac:picMkLst>
            <pc:docMk/>
            <pc:sldMk cId="1821080336" sldId="269"/>
            <ac:picMk id="11" creationId="{DF2E8CFE-55F8-4E5D-AA13-B21CA27391B4}"/>
          </ac:picMkLst>
        </pc:picChg>
        <pc:picChg chg="del mod">
          <ac:chgData name="Daniel Juanatey" userId="08dbb54839ec0e9e" providerId="LiveId" clId="{232343D6-F3D5-4CC8-BC36-945B4253C8E7}" dt="2020-09-20T06:42:32.877" v="2682" actId="478"/>
          <ac:picMkLst>
            <pc:docMk/>
            <pc:sldMk cId="1821080336" sldId="269"/>
            <ac:picMk id="12" creationId="{5F91BAF2-5F2E-4A20-A480-6A4B57A21C62}"/>
          </ac:picMkLst>
        </pc:picChg>
        <pc:picChg chg="add mod">
          <ac:chgData name="Daniel Juanatey" userId="08dbb54839ec0e9e" providerId="LiveId" clId="{232343D6-F3D5-4CC8-BC36-945B4253C8E7}" dt="2020-09-17T17:12:02.880" v="534" actId="571"/>
          <ac:picMkLst>
            <pc:docMk/>
            <pc:sldMk cId="1821080336" sldId="269"/>
            <ac:picMk id="13" creationId="{097EA2F5-DC18-4769-8691-B48556615F63}"/>
          </ac:picMkLst>
        </pc:picChg>
        <pc:picChg chg="add mod">
          <ac:chgData name="Daniel Juanatey" userId="08dbb54839ec0e9e" providerId="LiveId" clId="{232343D6-F3D5-4CC8-BC36-945B4253C8E7}" dt="2020-09-17T17:12:02.880" v="534" actId="571"/>
          <ac:picMkLst>
            <pc:docMk/>
            <pc:sldMk cId="1821080336" sldId="269"/>
            <ac:picMk id="14" creationId="{C32F0C33-900D-494B-9E18-8951091FD76B}"/>
          </ac:picMkLst>
        </pc:picChg>
        <pc:picChg chg="del mod">
          <ac:chgData name="Daniel Juanatey" userId="08dbb54839ec0e9e" providerId="LiveId" clId="{232343D6-F3D5-4CC8-BC36-945B4253C8E7}" dt="2020-09-20T06:42:34.401" v="2684" actId="478"/>
          <ac:picMkLst>
            <pc:docMk/>
            <pc:sldMk cId="1821080336" sldId="269"/>
            <ac:picMk id="24" creationId="{C75A427E-48FF-4454-B594-B59E3F1E5735}"/>
          </ac:picMkLst>
        </pc:picChg>
        <pc:picChg chg="del mod">
          <ac:chgData name="Daniel Juanatey" userId="08dbb54839ec0e9e" providerId="LiveId" clId="{232343D6-F3D5-4CC8-BC36-945B4253C8E7}" dt="2020-09-20T06:42:31.342" v="2680" actId="478"/>
          <ac:picMkLst>
            <pc:docMk/>
            <pc:sldMk cId="1821080336" sldId="269"/>
            <ac:picMk id="27" creationId="{F6BEA6EF-7F86-4887-A92B-074DD82DBBE0}"/>
          </ac:picMkLst>
        </pc:picChg>
        <pc:cxnChg chg="del mod">
          <ac:chgData name="Daniel Juanatey" userId="08dbb54839ec0e9e" providerId="LiveId" clId="{232343D6-F3D5-4CC8-BC36-945B4253C8E7}" dt="2020-09-20T06:42:33.825" v="2683" actId="478"/>
          <ac:cxnSpMkLst>
            <pc:docMk/>
            <pc:sldMk cId="1821080336" sldId="269"/>
            <ac:cxnSpMk id="21" creationId="{1EF1926F-1881-40D1-94F3-95FFAAF407C3}"/>
          </ac:cxnSpMkLst>
        </pc:cxnChg>
      </pc:sldChg>
      <pc:sldChg chg="addSp delSp modSp mod modAnim">
        <pc:chgData name="Daniel Juanatey" userId="08dbb54839ec0e9e" providerId="LiveId" clId="{232343D6-F3D5-4CC8-BC36-945B4253C8E7}" dt="2020-09-20T22:14:21.963" v="3350"/>
        <pc:sldMkLst>
          <pc:docMk/>
          <pc:sldMk cId="4078308381" sldId="270"/>
        </pc:sldMkLst>
        <pc:spChg chg="del">
          <ac:chgData name="Daniel Juanatey" userId="08dbb54839ec0e9e" providerId="LiveId" clId="{232343D6-F3D5-4CC8-BC36-945B4253C8E7}" dt="2020-09-18T15:41:11.073" v="1585" actId="478"/>
          <ac:spMkLst>
            <pc:docMk/>
            <pc:sldMk cId="4078308381" sldId="270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28:24.900" v="1398" actId="478"/>
          <ac:spMkLst>
            <pc:docMk/>
            <pc:sldMk cId="4078308381" sldId="270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20T07:04:32.659" v="2690" actId="1076"/>
          <ac:spMkLst>
            <pc:docMk/>
            <pc:sldMk cId="4078308381" sldId="270"/>
            <ac:spMk id="4" creationId="{582ECFB9-259F-4615-925E-40DD971CC79B}"/>
          </ac:spMkLst>
        </pc:spChg>
        <pc:spChg chg="add mod">
          <ac:chgData name="Daniel Juanatey" userId="08dbb54839ec0e9e" providerId="LiveId" clId="{232343D6-F3D5-4CC8-BC36-945B4253C8E7}" dt="2020-09-20T07:11:25.824" v="2721" actId="1076"/>
          <ac:spMkLst>
            <pc:docMk/>
            <pc:sldMk cId="4078308381" sldId="270"/>
            <ac:spMk id="5" creationId="{1F29E597-2108-4330-A6C7-212298EF1D23}"/>
          </ac:spMkLst>
        </pc:spChg>
        <pc:spChg chg="add mod">
          <ac:chgData name="Daniel Juanatey" userId="08dbb54839ec0e9e" providerId="LiveId" clId="{232343D6-F3D5-4CC8-BC36-945B4253C8E7}" dt="2020-09-20T07:12:01.447" v="2734" actId="1076"/>
          <ac:spMkLst>
            <pc:docMk/>
            <pc:sldMk cId="4078308381" sldId="270"/>
            <ac:spMk id="6" creationId="{C13A7056-62C2-44F8-955E-A37035F2E529}"/>
          </ac:spMkLst>
        </pc:spChg>
        <pc:spChg chg="add del">
          <ac:chgData name="Daniel Juanatey" userId="08dbb54839ec0e9e" providerId="LiveId" clId="{232343D6-F3D5-4CC8-BC36-945B4253C8E7}" dt="2020-09-18T15:28:29.971" v="1400" actId="22"/>
          <ac:spMkLst>
            <pc:docMk/>
            <pc:sldMk cId="4078308381" sldId="270"/>
            <ac:spMk id="7" creationId="{DB7A19AA-C413-4A9F-AC37-DAE4B8B0DD3F}"/>
          </ac:spMkLst>
        </pc:spChg>
        <pc:spChg chg="del">
          <ac:chgData name="Daniel Juanatey" userId="08dbb54839ec0e9e" providerId="LiveId" clId="{232343D6-F3D5-4CC8-BC36-945B4253C8E7}" dt="2020-09-18T15:41:14.308" v="1587" actId="478"/>
          <ac:spMkLst>
            <pc:docMk/>
            <pc:sldMk cId="4078308381" sldId="270"/>
            <ac:spMk id="8" creationId="{70C30CA5-3172-488B-A9EC-EA5F0D9F065B}"/>
          </ac:spMkLst>
        </pc:spChg>
        <pc:spChg chg="del mod">
          <ac:chgData name="Daniel Juanatey" userId="08dbb54839ec0e9e" providerId="LiveId" clId="{232343D6-F3D5-4CC8-BC36-945B4253C8E7}" dt="2020-09-18T15:34:10.024" v="1447" actId="478"/>
          <ac:spMkLst>
            <pc:docMk/>
            <pc:sldMk cId="4078308381" sldId="270"/>
            <ac:spMk id="10" creationId="{CD6F13D2-57F6-4EE0-806D-F8469E84384A}"/>
          </ac:spMkLst>
        </pc:spChg>
        <pc:spChg chg="add mod">
          <ac:chgData name="Daniel Juanatey" userId="08dbb54839ec0e9e" providerId="LiveId" clId="{232343D6-F3D5-4CC8-BC36-945B4253C8E7}" dt="2020-09-20T07:13:22.247" v="2743" actId="1076"/>
          <ac:spMkLst>
            <pc:docMk/>
            <pc:sldMk cId="4078308381" sldId="270"/>
            <ac:spMk id="13" creationId="{4109F139-F66D-451E-9F87-9B58350F520F}"/>
          </ac:spMkLst>
        </pc:spChg>
        <pc:spChg chg="add del mod">
          <ac:chgData name="Daniel Juanatey" userId="08dbb54839ec0e9e" providerId="LiveId" clId="{232343D6-F3D5-4CC8-BC36-945B4253C8E7}" dt="2020-09-20T07:05:21.149" v="2701" actId="478"/>
          <ac:spMkLst>
            <pc:docMk/>
            <pc:sldMk cId="4078308381" sldId="270"/>
            <ac:spMk id="15" creationId="{E6E3CCEF-921B-4076-B6AA-4993ABF57625}"/>
          </ac:spMkLst>
        </pc:spChg>
        <pc:spChg chg="add del">
          <ac:chgData name="Daniel Juanatey" userId="08dbb54839ec0e9e" providerId="LiveId" clId="{232343D6-F3D5-4CC8-BC36-945B4253C8E7}" dt="2020-09-18T15:28:36.901" v="1403" actId="22"/>
          <ac:spMkLst>
            <pc:docMk/>
            <pc:sldMk cId="4078308381" sldId="270"/>
            <ac:spMk id="18" creationId="{32B43266-AF00-4A0E-B5A7-35852EF674B1}"/>
          </ac:spMkLst>
        </pc:spChg>
        <pc:spChg chg="add del">
          <ac:chgData name="Daniel Juanatey" userId="08dbb54839ec0e9e" providerId="LiveId" clId="{232343D6-F3D5-4CC8-BC36-945B4253C8E7}" dt="2020-09-18T15:28:51.655" v="1407" actId="22"/>
          <ac:spMkLst>
            <pc:docMk/>
            <pc:sldMk cId="4078308381" sldId="270"/>
            <ac:spMk id="20" creationId="{CB13FECE-D166-4DED-B478-7F8BCE4F97FB}"/>
          </ac:spMkLst>
        </pc:spChg>
        <pc:spChg chg="add del">
          <ac:chgData name="Daniel Juanatey" userId="08dbb54839ec0e9e" providerId="LiveId" clId="{232343D6-F3D5-4CC8-BC36-945B4253C8E7}" dt="2020-09-18T15:29:08.360" v="1410" actId="22"/>
          <ac:spMkLst>
            <pc:docMk/>
            <pc:sldMk cId="4078308381" sldId="270"/>
            <ac:spMk id="22" creationId="{3AB37446-904A-40E0-A7E6-A739B540DC49}"/>
          </ac:spMkLst>
        </pc:spChg>
        <pc:spChg chg="add ord">
          <ac:chgData name="Daniel Juanatey" userId="08dbb54839ec0e9e" providerId="LiveId" clId="{232343D6-F3D5-4CC8-BC36-945B4253C8E7}" dt="2020-09-18T15:34:08.199" v="1446" actId="167"/>
          <ac:spMkLst>
            <pc:docMk/>
            <pc:sldMk cId="4078308381" sldId="270"/>
            <ac:spMk id="24" creationId="{EEF54C36-5E75-4DAB-A479-3E12DB789EFD}"/>
          </ac:spMkLst>
        </pc:spChg>
        <pc:spChg chg="add ord">
          <ac:chgData name="Daniel Juanatey" userId="08dbb54839ec0e9e" providerId="LiveId" clId="{232343D6-F3D5-4CC8-BC36-945B4253C8E7}" dt="2020-09-18T15:34:13.152" v="1449" actId="167"/>
          <ac:spMkLst>
            <pc:docMk/>
            <pc:sldMk cId="4078308381" sldId="270"/>
            <ac:spMk id="26" creationId="{09699BD0-C7BC-4A42-95C8-CC7649A39F0D}"/>
          </ac:spMkLst>
        </pc:spChg>
        <pc:spChg chg="add del mod">
          <ac:chgData name="Daniel Juanatey" userId="08dbb54839ec0e9e" providerId="LiveId" clId="{232343D6-F3D5-4CC8-BC36-945B4253C8E7}" dt="2020-09-18T15:41:12.615" v="1586" actId="478"/>
          <ac:spMkLst>
            <pc:docMk/>
            <pc:sldMk cId="4078308381" sldId="270"/>
            <ac:spMk id="28" creationId="{FD53C5DF-E9F5-41F2-9E6B-13147B01E1DD}"/>
          </ac:spMkLst>
        </pc:spChg>
        <pc:spChg chg="add mod">
          <ac:chgData name="Daniel Juanatey" userId="08dbb54839ec0e9e" providerId="LiveId" clId="{232343D6-F3D5-4CC8-BC36-945B4253C8E7}" dt="2020-09-20T22:14:21.963" v="3350"/>
          <ac:spMkLst>
            <pc:docMk/>
            <pc:sldMk cId="4078308381" sldId="270"/>
            <ac:spMk id="29" creationId="{9EA3CE08-33EA-4E90-8E45-32A4FBC3B01A}"/>
          </ac:spMkLst>
        </pc:spChg>
        <pc:spChg chg="add">
          <ac:chgData name="Daniel Juanatey" userId="08dbb54839ec0e9e" providerId="LiveId" clId="{232343D6-F3D5-4CC8-BC36-945B4253C8E7}" dt="2020-09-18T15:44:01.073" v="1791" actId="22"/>
          <ac:spMkLst>
            <pc:docMk/>
            <pc:sldMk cId="4078308381" sldId="270"/>
            <ac:spMk id="31" creationId="{4710696F-4A05-46C2-83F0-8D374C0B2E13}"/>
          </ac:spMkLst>
        </pc:spChg>
        <pc:spChg chg="add mod">
          <ac:chgData name="Daniel Juanatey" userId="08dbb54839ec0e9e" providerId="LiveId" clId="{232343D6-F3D5-4CC8-BC36-945B4253C8E7}" dt="2020-09-20T07:16:24.621" v="2774" actId="1076"/>
          <ac:spMkLst>
            <pc:docMk/>
            <pc:sldMk cId="4078308381" sldId="270"/>
            <ac:spMk id="36" creationId="{E2371867-3739-4D10-B8B2-098B93B1D467}"/>
          </ac:spMkLst>
        </pc:spChg>
        <pc:picChg chg="add del mod">
          <ac:chgData name="Daniel Juanatey" userId="08dbb54839ec0e9e" providerId="LiveId" clId="{232343D6-F3D5-4CC8-BC36-945B4253C8E7}" dt="2020-09-20T07:05:13.883" v="2700" actId="478"/>
          <ac:picMkLst>
            <pc:docMk/>
            <pc:sldMk cId="4078308381" sldId="270"/>
            <ac:picMk id="14" creationId="{4D6A763B-E1A0-4FDD-BB93-252B7751FE56}"/>
          </ac:picMkLst>
        </pc:picChg>
        <pc:picChg chg="add mod">
          <ac:chgData name="Daniel Juanatey" userId="08dbb54839ec0e9e" providerId="LiveId" clId="{232343D6-F3D5-4CC8-BC36-945B4253C8E7}" dt="2020-09-20T07:12:58.902" v="2739" actId="1076"/>
          <ac:picMkLst>
            <pc:docMk/>
            <pc:sldMk cId="4078308381" sldId="270"/>
            <ac:picMk id="1026" creationId="{1350DD42-6DAC-4EFF-BF50-0C26802B1EC9}"/>
          </ac:picMkLst>
        </pc:picChg>
        <pc:cxnChg chg="add mod">
          <ac:chgData name="Daniel Juanatey" userId="08dbb54839ec0e9e" providerId="LiveId" clId="{232343D6-F3D5-4CC8-BC36-945B4253C8E7}" dt="2020-09-20T07:13:33.798" v="2744" actId="1076"/>
          <ac:cxnSpMkLst>
            <pc:docMk/>
            <pc:sldMk cId="4078308381" sldId="270"/>
            <ac:cxnSpMk id="9" creationId="{54DDFA5E-127B-4363-A05A-0DB27C27C634}"/>
          </ac:cxnSpMkLst>
        </pc:cxnChg>
        <pc:cxnChg chg="add mod">
          <ac:chgData name="Daniel Juanatey" userId="08dbb54839ec0e9e" providerId="LiveId" clId="{232343D6-F3D5-4CC8-BC36-945B4253C8E7}" dt="2020-09-20T07:12:16.703" v="2736" actId="1076"/>
          <ac:cxnSpMkLst>
            <pc:docMk/>
            <pc:sldMk cId="4078308381" sldId="270"/>
            <ac:cxnSpMk id="11" creationId="{F64D158E-9AC4-4B27-AEF9-D930BED786C0}"/>
          </ac:cxnSpMkLst>
        </pc:cxnChg>
        <pc:cxnChg chg="add mod">
          <ac:chgData name="Daniel Juanatey" userId="08dbb54839ec0e9e" providerId="LiveId" clId="{232343D6-F3D5-4CC8-BC36-945B4253C8E7}" dt="2020-09-20T07:17:49.892" v="2809" actId="1076"/>
          <ac:cxnSpMkLst>
            <pc:docMk/>
            <pc:sldMk cId="4078308381" sldId="270"/>
            <ac:cxnSpMk id="12" creationId="{39BC61F8-1496-4D68-B952-CC25FFFA2E14}"/>
          </ac:cxnSpMkLst>
        </pc:cxnChg>
      </pc:sldChg>
      <pc:sldChg chg="addSp delSp modSp del mod">
        <pc:chgData name="Daniel Juanatey" userId="08dbb54839ec0e9e" providerId="LiveId" clId="{232343D6-F3D5-4CC8-BC36-945B4253C8E7}" dt="2020-09-18T15:29:23.139" v="1413" actId="47"/>
        <pc:sldMkLst>
          <pc:docMk/>
          <pc:sldMk cId="3735598371" sldId="271"/>
        </pc:sldMkLst>
        <pc:spChg chg="mod">
          <ac:chgData name="Daniel Juanatey" userId="08dbb54839ec0e9e" providerId="LiveId" clId="{232343D6-F3D5-4CC8-BC36-945B4253C8E7}" dt="2020-09-17T17:09:26.910" v="528" actId="207"/>
          <ac:spMkLst>
            <pc:docMk/>
            <pc:sldMk cId="3735598371" sldId="271"/>
            <ac:spMk id="3" creationId="{2B540445-40C4-4047-9355-88104DDC28CD}"/>
          </ac:spMkLst>
        </pc:spChg>
        <pc:picChg chg="add mod modCrop">
          <ac:chgData name="Daniel Juanatey" userId="08dbb54839ec0e9e" providerId="LiveId" clId="{232343D6-F3D5-4CC8-BC36-945B4253C8E7}" dt="2020-09-17T22:12:36.603" v="1196" actId="14100"/>
          <ac:picMkLst>
            <pc:docMk/>
            <pc:sldMk cId="3735598371" sldId="271"/>
            <ac:picMk id="6" creationId="{A0A57908-E1F3-409D-9310-290C64829193}"/>
          </ac:picMkLst>
        </pc:picChg>
        <pc:picChg chg="add del mod modCrop">
          <ac:chgData name="Daniel Juanatey" userId="08dbb54839ec0e9e" providerId="LiveId" clId="{232343D6-F3D5-4CC8-BC36-945B4253C8E7}" dt="2020-09-17T22:12:05.611" v="1187" actId="478"/>
          <ac:picMkLst>
            <pc:docMk/>
            <pc:sldMk cId="3735598371" sldId="271"/>
            <ac:picMk id="9" creationId="{CB475D77-29A4-4018-860E-C41AF410D2AA}"/>
          </ac:picMkLst>
        </pc:picChg>
        <pc:picChg chg="add mod modCrop">
          <ac:chgData name="Daniel Juanatey" userId="08dbb54839ec0e9e" providerId="LiveId" clId="{232343D6-F3D5-4CC8-BC36-945B4253C8E7}" dt="2020-09-17T22:12:32.106" v="1194" actId="14100"/>
          <ac:picMkLst>
            <pc:docMk/>
            <pc:sldMk cId="3735598371" sldId="271"/>
            <ac:picMk id="12" creationId="{60DD4F9A-5C15-4DCC-A2BF-7C8AA6BA8468}"/>
          </ac:picMkLst>
        </pc:picChg>
        <pc:picChg chg="add del mod">
          <ac:chgData name="Daniel Juanatey" userId="08dbb54839ec0e9e" providerId="LiveId" clId="{232343D6-F3D5-4CC8-BC36-945B4253C8E7}" dt="2020-09-17T22:09:49.610" v="1177" actId="478"/>
          <ac:picMkLst>
            <pc:docMk/>
            <pc:sldMk cId="3735598371" sldId="271"/>
            <ac:picMk id="13" creationId="{F8C5E8DC-0767-4867-9B04-068FA811EB92}"/>
          </ac:picMkLst>
        </pc:picChg>
      </pc:sldChg>
      <pc:sldChg chg="addSp delSp modSp del mod ord">
        <pc:chgData name="Daniel Juanatey" userId="08dbb54839ec0e9e" providerId="LiveId" clId="{232343D6-F3D5-4CC8-BC36-945B4253C8E7}" dt="2020-09-20T09:12:11.511" v="2920" actId="47"/>
        <pc:sldMkLst>
          <pc:docMk/>
          <pc:sldMk cId="794991063" sldId="272"/>
        </pc:sldMkLst>
        <pc:spChg chg="del">
          <ac:chgData name="Daniel Juanatey" userId="08dbb54839ec0e9e" providerId="LiveId" clId="{232343D6-F3D5-4CC8-BC36-945B4253C8E7}" dt="2020-09-18T15:41:45.071" v="1648" actId="478"/>
          <ac:spMkLst>
            <pc:docMk/>
            <pc:sldMk cId="794991063" sldId="272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30:41.959" v="1415" actId="478"/>
          <ac:spMkLst>
            <pc:docMk/>
            <pc:sldMk cId="794991063" sldId="272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9T19:19:54.078" v="2428" actId="1076"/>
          <ac:spMkLst>
            <pc:docMk/>
            <pc:sldMk cId="794991063" sldId="272"/>
            <ac:spMk id="4" creationId="{582ECFB9-259F-4615-925E-40DD971CC79B}"/>
          </ac:spMkLst>
        </pc:spChg>
        <pc:spChg chg="add del mod">
          <ac:chgData name="Daniel Juanatey" userId="08dbb54839ec0e9e" providerId="LiveId" clId="{232343D6-F3D5-4CC8-BC36-945B4253C8E7}" dt="2020-09-18T15:31:00.010" v="1418" actId="478"/>
          <ac:spMkLst>
            <pc:docMk/>
            <pc:sldMk cId="794991063" sldId="272"/>
            <ac:spMk id="5" creationId="{630DE84B-52B0-402A-A86F-5147BF255520}"/>
          </ac:spMkLst>
        </pc:spChg>
        <pc:spChg chg="add del">
          <ac:chgData name="Daniel Juanatey" userId="08dbb54839ec0e9e" providerId="LiveId" clId="{232343D6-F3D5-4CC8-BC36-945B4253C8E7}" dt="2020-09-18T15:31:12.020" v="1421" actId="22"/>
          <ac:spMkLst>
            <pc:docMk/>
            <pc:sldMk cId="794991063" sldId="272"/>
            <ac:spMk id="7" creationId="{2701C054-7E74-43FF-AC35-BB4F31FE41F8}"/>
          </ac:spMkLst>
        </pc:spChg>
        <pc:spChg chg="del">
          <ac:chgData name="Daniel Juanatey" userId="08dbb54839ec0e9e" providerId="LiveId" clId="{232343D6-F3D5-4CC8-BC36-945B4253C8E7}" dt="2020-09-18T15:41:47.993" v="1650" actId="478"/>
          <ac:spMkLst>
            <pc:docMk/>
            <pc:sldMk cId="794991063" sldId="272"/>
            <ac:spMk id="8" creationId="{70C30CA5-3172-488B-A9EC-EA5F0D9F065B}"/>
          </ac:spMkLst>
        </pc:spChg>
        <pc:spChg chg="mod ord">
          <ac:chgData name="Daniel Juanatey" userId="08dbb54839ec0e9e" providerId="LiveId" clId="{232343D6-F3D5-4CC8-BC36-945B4253C8E7}" dt="2020-09-18T15:32:44.785" v="1436" actId="167"/>
          <ac:spMkLst>
            <pc:docMk/>
            <pc:sldMk cId="794991063" sldId="272"/>
            <ac:spMk id="10" creationId="{CD6F13D2-57F6-4EE0-806D-F8469E84384A}"/>
          </ac:spMkLst>
        </pc:spChg>
        <pc:spChg chg="add del">
          <ac:chgData name="Daniel Juanatey" userId="08dbb54839ec0e9e" providerId="LiveId" clId="{232343D6-F3D5-4CC8-BC36-945B4253C8E7}" dt="2020-09-18T15:31:21.476" v="1424" actId="22"/>
          <ac:spMkLst>
            <pc:docMk/>
            <pc:sldMk cId="794991063" sldId="272"/>
            <ac:spMk id="13" creationId="{80DADF22-388D-4EAA-8192-A23435FDEB43}"/>
          </ac:spMkLst>
        </pc:spChg>
        <pc:spChg chg="add del">
          <ac:chgData name="Daniel Juanatey" userId="08dbb54839ec0e9e" providerId="LiveId" clId="{232343D6-F3D5-4CC8-BC36-945B4253C8E7}" dt="2020-09-18T15:31:37.087" v="1426" actId="22"/>
          <ac:spMkLst>
            <pc:docMk/>
            <pc:sldMk cId="794991063" sldId="272"/>
            <ac:spMk id="15" creationId="{3CC89365-F435-49E9-8148-1462FE4146AB}"/>
          </ac:spMkLst>
        </pc:spChg>
        <pc:spChg chg="add mod ord">
          <ac:chgData name="Daniel Juanatey" userId="08dbb54839ec0e9e" providerId="LiveId" clId="{232343D6-F3D5-4CC8-BC36-945B4253C8E7}" dt="2020-09-18T15:33:35.053" v="1443" actId="207"/>
          <ac:spMkLst>
            <pc:docMk/>
            <pc:sldMk cId="794991063" sldId="272"/>
            <ac:spMk id="17" creationId="{491EFE14-A79E-4B82-8B57-B0BD8D92991B}"/>
          </ac:spMkLst>
        </pc:spChg>
        <pc:spChg chg="add del mod">
          <ac:chgData name="Daniel Juanatey" userId="08dbb54839ec0e9e" providerId="LiveId" clId="{232343D6-F3D5-4CC8-BC36-945B4253C8E7}" dt="2020-09-18T15:41:46.279" v="1649" actId="478"/>
          <ac:spMkLst>
            <pc:docMk/>
            <pc:sldMk cId="794991063" sldId="272"/>
            <ac:spMk id="19" creationId="{1B75349F-E9EB-400F-8E6F-C26560690D82}"/>
          </ac:spMkLst>
        </pc:spChg>
        <pc:spChg chg="add mod">
          <ac:chgData name="Daniel Juanatey" userId="08dbb54839ec0e9e" providerId="LiveId" clId="{232343D6-F3D5-4CC8-BC36-945B4253C8E7}" dt="2020-09-18T15:41:57.894" v="1692" actId="20577"/>
          <ac:spMkLst>
            <pc:docMk/>
            <pc:sldMk cId="794991063" sldId="272"/>
            <ac:spMk id="20" creationId="{AD7F5E37-E114-467E-86BF-C634AA32BFC8}"/>
          </ac:spMkLst>
        </pc:spChg>
        <pc:spChg chg="add">
          <ac:chgData name="Daniel Juanatey" userId="08dbb54839ec0e9e" providerId="LiveId" clId="{232343D6-F3D5-4CC8-BC36-945B4253C8E7}" dt="2020-09-18T15:44:02.173" v="1792" actId="22"/>
          <ac:spMkLst>
            <pc:docMk/>
            <pc:sldMk cId="794991063" sldId="272"/>
            <ac:spMk id="22" creationId="{44E36FC3-4AC9-45A9-A097-8F0638EE818A}"/>
          </ac:spMkLst>
        </pc:spChg>
        <pc:picChg chg="add del mod modCrop">
          <ac:chgData name="Daniel Juanatey" userId="08dbb54839ec0e9e" providerId="LiveId" clId="{232343D6-F3D5-4CC8-BC36-945B4253C8E7}" dt="2020-09-20T07:39:16.227" v="2908" actId="478"/>
          <ac:picMkLst>
            <pc:docMk/>
            <pc:sldMk cId="794991063" sldId="272"/>
            <ac:picMk id="6" creationId="{976118E0-4A39-44E2-9ECA-A6440CC903AF}"/>
          </ac:picMkLst>
        </pc:picChg>
      </pc:sldChg>
      <pc:sldChg chg="addSp delSp modSp add del mod delAnim modAnim">
        <pc:chgData name="Daniel Juanatey" userId="08dbb54839ec0e9e" providerId="LiveId" clId="{232343D6-F3D5-4CC8-BC36-945B4253C8E7}" dt="2020-09-20T22:08:37.771" v="3249" actId="47"/>
        <pc:sldMkLst>
          <pc:docMk/>
          <pc:sldMk cId="4129706914" sldId="273"/>
        </pc:sldMkLst>
        <pc:spChg chg="del">
          <ac:chgData name="Daniel Juanatey" userId="08dbb54839ec0e9e" providerId="LiveId" clId="{232343D6-F3D5-4CC8-BC36-945B4253C8E7}" dt="2020-09-18T15:42:08.963" v="1693" actId="478"/>
          <ac:spMkLst>
            <pc:docMk/>
            <pc:sldMk cId="4129706914" sldId="273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32:50.256" v="1437" actId="478"/>
          <ac:spMkLst>
            <pc:docMk/>
            <pc:sldMk cId="4129706914" sldId="273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8T16:22:32.249" v="1885" actId="1076"/>
          <ac:spMkLst>
            <pc:docMk/>
            <pc:sldMk cId="4129706914" sldId="273"/>
            <ac:spMk id="4" creationId="{582ECFB9-259F-4615-925E-40DD971CC79B}"/>
          </ac:spMkLst>
        </pc:spChg>
        <pc:spChg chg="add del">
          <ac:chgData name="Daniel Juanatey" userId="08dbb54839ec0e9e" providerId="LiveId" clId="{232343D6-F3D5-4CC8-BC36-945B4253C8E7}" dt="2020-09-18T15:35:08.835" v="1456" actId="478"/>
          <ac:spMkLst>
            <pc:docMk/>
            <pc:sldMk cId="4129706914" sldId="273"/>
            <ac:spMk id="6" creationId="{E8CEB27D-F7BC-4C43-B3DB-F525B63983C4}"/>
          </ac:spMkLst>
        </pc:spChg>
        <pc:spChg chg="add del">
          <ac:chgData name="Daniel Juanatey" userId="08dbb54839ec0e9e" providerId="LiveId" clId="{232343D6-F3D5-4CC8-BC36-945B4253C8E7}" dt="2020-09-18T15:35:06.951" v="1455" actId="478"/>
          <ac:spMkLst>
            <pc:docMk/>
            <pc:sldMk cId="4129706914" sldId="273"/>
            <ac:spMk id="7" creationId="{8E56AA8F-628A-4468-B516-47CE1B57695E}"/>
          </ac:spMkLst>
        </pc:spChg>
        <pc:spChg chg="del">
          <ac:chgData name="Daniel Juanatey" userId="08dbb54839ec0e9e" providerId="LiveId" clId="{232343D6-F3D5-4CC8-BC36-945B4253C8E7}" dt="2020-09-18T15:42:13.836" v="1695" actId="478"/>
          <ac:spMkLst>
            <pc:docMk/>
            <pc:sldMk cId="4129706914" sldId="273"/>
            <ac:spMk id="8" creationId="{70C30CA5-3172-488B-A9EC-EA5F0D9F065B}"/>
          </ac:spMkLst>
        </pc:spChg>
        <pc:spChg chg="del">
          <ac:chgData name="Daniel Juanatey" userId="08dbb54839ec0e9e" providerId="LiveId" clId="{232343D6-F3D5-4CC8-BC36-945B4253C8E7}" dt="2020-09-18T15:32:55.303" v="1439" actId="478"/>
          <ac:spMkLst>
            <pc:docMk/>
            <pc:sldMk cId="4129706914" sldId="273"/>
            <ac:spMk id="10" creationId="{CD6F13D2-57F6-4EE0-806D-F8469E84384A}"/>
          </ac:spMkLst>
        </pc:spChg>
        <pc:spChg chg="add">
          <ac:chgData name="Daniel Juanatey" userId="08dbb54839ec0e9e" providerId="LiveId" clId="{232343D6-F3D5-4CC8-BC36-945B4253C8E7}" dt="2020-09-18T15:35:09.091" v="1457" actId="22"/>
          <ac:spMkLst>
            <pc:docMk/>
            <pc:sldMk cId="4129706914" sldId="273"/>
            <ac:spMk id="13" creationId="{6828B87F-98C0-4AB9-B8BD-08E395CECA73}"/>
          </ac:spMkLst>
        </pc:spChg>
        <pc:spChg chg="add">
          <ac:chgData name="Daniel Juanatey" userId="08dbb54839ec0e9e" providerId="LiveId" clId="{232343D6-F3D5-4CC8-BC36-945B4253C8E7}" dt="2020-09-18T15:36:29.561" v="1475" actId="22"/>
          <ac:spMkLst>
            <pc:docMk/>
            <pc:sldMk cId="4129706914" sldId="273"/>
            <ac:spMk id="15" creationId="{BFC0884D-0103-41F7-A511-D2BFE12ACA71}"/>
          </ac:spMkLst>
        </pc:spChg>
        <pc:spChg chg="add del mod">
          <ac:chgData name="Daniel Juanatey" userId="08dbb54839ec0e9e" providerId="LiveId" clId="{232343D6-F3D5-4CC8-BC36-945B4253C8E7}" dt="2020-09-18T15:42:11.914" v="1694" actId="478"/>
          <ac:spMkLst>
            <pc:docMk/>
            <pc:sldMk cId="4129706914" sldId="273"/>
            <ac:spMk id="17" creationId="{34006A79-E7D2-4F48-9384-3791A98AF666}"/>
          </ac:spMkLst>
        </pc:spChg>
        <pc:spChg chg="add mod">
          <ac:chgData name="Daniel Juanatey" userId="08dbb54839ec0e9e" providerId="LiveId" clId="{232343D6-F3D5-4CC8-BC36-945B4253C8E7}" dt="2020-09-18T15:42:20.462" v="1716" actId="20577"/>
          <ac:spMkLst>
            <pc:docMk/>
            <pc:sldMk cId="4129706914" sldId="273"/>
            <ac:spMk id="18" creationId="{4D99A65B-54DB-4D4C-8D31-36A0C8AA5483}"/>
          </ac:spMkLst>
        </pc:spChg>
        <pc:spChg chg="add">
          <ac:chgData name="Daniel Juanatey" userId="08dbb54839ec0e9e" providerId="LiveId" clId="{232343D6-F3D5-4CC8-BC36-945B4253C8E7}" dt="2020-09-18T15:44:03.358" v="1793" actId="22"/>
          <ac:spMkLst>
            <pc:docMk/>
            <pc:sldMk cId="4129706914" sldId="273"/>
            <ac:spMk id="20" creationId="{D34DC9C1-D495-4437-8DD3-DE4D901525CC}"/>
          </ac:spMkLst>
        </pc:spChg>
        <pc:picChg chg="del mod">
          <ac:chgData name="Daniel Juanatey" userId="08dbb54839ec0e9e" providerId="LiveId" clId="{232343D6-F3D5-4CC8-BC36-945B4253C8E7}" dt="2020-09-18T16:20:39.810" v="1871" actId="478"/>
          <ac:picMkLst>
            <pc:docMk/>
            <pc:sldMk cId="4129706914" sldId="273"/>
            <ac:picMk id="5" creationId="{6AA13786-4F0D-4337-8344-76DCF5CE020E}"/>
          </ac:picMkLst>
        </pc:picChg>
        <pc:picChg chg="add mod">
          <ac:chgData name="Daniel Juanatey" userId="08dbb54839ec0e9e" providerId="LiveId" clId="{232343D6-F3D5-4CC8-BC36-945B4253C8E7}" dt="2020-09-18T16:21:37.921" v="1884" actId="1076"/>
          <ac:picMkLst>
            <pc:docMk/>
            <pc:sldMk cId="4129706914" sldId="273"/>
            <ac:picMk id="21" creationId="{444BAAB1-CE0E-42D5-85FF-8B9FF90F849C}"/>
          </ac:picMkLst>
        </pc:picChg>
      </pc:sldChg>
      <pc:sldChg chg="addSp delSp modSp add del mod ord">
        <pc:chgData name="Daniel Juanatey" userId="08dbb54839ec0e9e" providerId="LiveId" clId="{232343D6-F3D5-4CC8-BC36-945B4253C8E7}" dt="2020-09-18T16:23:45.061" v="1894" actId="47"/>
        <pc:sldMkLst>
          <pc:docMk/>
          <pc:sldMk cId="78106421" sldId="274"/>
        </pc:sldMkLst>
        <pc:spChg chg="del mod">
          <ac:chgData name="Daniel Juanatey" userId="08dbb54839ec0e9e" providerId="LiveId" clId="{232343D6-F3D5-4CC8-BC36-945B4253C8E7}" dt="2020-09-18T15:35:24.245" v="1463" actId="478"/>
          <ac:spMkLst>
            <pc:docMk/>
            <pc:sldMk cId="78106421" sldId="274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7T17:07:25.226" v="516" actId="255"/>
          <ac:spMkLst>
            <pc:docMk/>
            <pc:sldMk cId="78106421" sldId="274"/>
            <ac:spMk id="4" creationId="{582ECFB9-259F-4615-925E-40DD971CC79B}"/>
          </ac:spMkLst>
        </pc:spChg>
        <pc:spChg chg="add">
          <ac:chgData name="Daniel Juanatey" userId="08dbb54839ec0e9e" providerId="LiveId" clId="{232343D6-F3D5-4CC8-BC36-945B4253C8E7}" dt="2020-09-18T15:35:27.270" v="1465" actId="22"/>
          <ac:spMkLst>
            <pc:docMk/>
            <pc:sldMk cId="78106421" sldId="274"/>
            <ac:spMk id="5" creationId="{8FAEF02C-4275-4AA3-81D4-D2EF4C0FB16E}"/>
          </ac:spMkLst>
        </pc:spChg>
        <pc:spChg chg="add">
          <ac:chgData name="Daniel Juanatey" userId="08dbb54839ec0e9e" providerId="LiveId" clId="{232343D6-F3D5-4CC8-BC36-945B4253C8E7}" dt="2020-09-18T15:36:32.890" v="1477" actId="22"/>
          <ac:spMkLst>
            <pc:docMk/>
            <pc:sldMk cId="78106421" sldId="274"/>
            <ac:spMk id="7" creationId="{50CFB043-3493-408E-B81A-4479A818FFA3}"/>
          </ac:spMkLst>
        </pc:spChg>
        <pc:spChg chg="del">
          <ac:chgData name="Daniel Juanatey" userId="08dbb54839ec0e9e" providerId="LiveId" clId="{232343D6-F3D5-4CC8-BC36-945B4253C8E7}" dt="2020-09-18T15:35:26.990" v="1464" actId="478"/>
          <ac:spMkLst>
            <pc:docMk/>
            <pc:sldMk cId="78106421" sldId="274"/>
            <ac:spMk id="10" creationId="{CD6F13D2-57F6-4EE0-806D-F8469E84384A}"/>
          </ac:spMkLst>
        </pc:spChg>
      </pc:sldChg>
      <pc:sldChg chg="addSp delSp modSp add del mod">
        <pc:chgData name="Daniel Juanatey" userId="08dbb54839ec0e9e" providerId="LiveId" clId="{232343D6-F3D5-4CC8-BC36-945B4253C8E7}" dt="2020-09-18T16:23:55.179" v="1897" actId="47"/>
        <pc:sldMkLst>
          <pc:docMk/>
          <pc:sldMk cId="2575442917" sldId="275"/>
        </pc:sldMkLst>
        <pc:spChg chg="del mod">
          <ac:chgData name="Daniel Juanatey" userId="08dbb54839ec0e9e" providerId="LiveId" clId="{232343D6-F3D5-4CC8-BC36-945B4253C8E7}" dt="2020-09-18T15:35:14.639" v="1458" actId="478"/>
          <ac:spMkLst>
            <pc:docMk/>
            <pc:sldMk cId="2575442917" sldId="275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7T17:07:16.210" v="515" actId="255"/>
          <ac:spMkLst>
            <pc:docMk/>
            <pc:sldMk cId="2575442917" sldId="275"/>
            <ac:spMk id="4" creationId="{582ECFB9-259F-4615-925E-40DD971CC79B}"/>
          </ac:spMkLst>
        </pc:spChg>
        <pc:spChg chg="add del">
          <ac:chgData name="Daniel Juanatey" userId="08dbb54839ec0e9e" providerId="LiveId" clId="{232343D6-F3D5-4CC8-BC36-945B4253C8E7}" dt="2020-09-18T15:35:16.908" v="1460" actId="22"/>
          <ac:spMkLst>
            <pc:docMk/>
            <pc:sldMk cId="2575442917" sldId="275"/>
            <ac:spMk id="6" creationId="{026DE285-F0DF-4F43-B0A1-033184427EE2}"/>
          </ac:spMkLst>
        </pc:spChg>
        <pc:spChg chg="add">
          <ac:chgData name="Daniel Juanatey" userId="08dbb54839ec0e9e" providerId="LiveId" clId="{232343D6-F3D5-4CC8-BC36-945B4253C8E7}" dt="2020-09-18T15:35:19.406" v="1462" actId="22"/>
          <ac:spMkLst>
            <pc:docMk/>
            <pc:sldMk cId="2575442917" sldId="275"/>
            <ac:spMk id="7" creationId="{10CD5F35-B5DA-40B1-AB13-272BDD6CB455}"/>
          </ac:spMkLst>
        </pc:spChg>
        <pc:spChg chg="del">
          <ac:chgData name="Daniel Juanatey" userId="08dbb54839ec0e9e" providerId="LiveId" clId="{232343D6-F3D5-4CC8-BC36-945B4253C8E7}" dt="2020-09-18T15:35:19.178" v="1461" actId="478"/>
          <ac:spMkLst>
            <pc:docMk/>
            <pc:sldMk cId="2575442917" sldId="275"/>
            <ac:spMk id="10" creationId="{CD6F13D2-57F6-4EE0-806D-F8469E84384A}"/>
          </ac:spMkLst>
        </pc:spChg>
        <pc:spChg chg="add">
          <ac:chgData name="Daniel Juanatey" userId="08dbb54839ec0e9e" providerId="LiveId" clId="{232343D6-F3D5-4CC8-BC36-945B4253C8E7}" dt="2020-09-18T15:36:31.450" v="1476" actId="22"/>
          <ac:spMkLst>
            <pc:docMk/>
            <pc:sldMk cId="2575442917" sldId="275"/>
            <ac:spMk id="13" creationId="{D84FD577-55C4-46B8-BFEE-C1F1DD843576}"/>
          </ac:spMkLst>
        </pc:spChg>
      </pc:sldChg>
      <pc:sldChg chg="addSp delSp modSp add del mod">
        <pc:chgData name="Daniel Juanatey" userId="08dbb54839ec0e9e" providerId="LiveId" clId="{232343D6-F3D5-4CC8-BC36-945B4253C8E7}" dt="2020-09-18T16:23:56.959" v="1898" actId="47"/>
        <pc:sldMkLst>
          <pc:docMk/>
          <pc:sldMk cId="3060811568" sldId="276"/>
        </pc:sldMkLst>
        <pc:spChg chg="del mod">
          <ac:chgData name="Daniel Juanatey" userId="08dbb54839ec0e9e" providerId="LiveId" clId="{232343D6-F3D5-4CC8-BC36-945B4253C8E7}" dt="2020-09-18T15:34:31.594" v="1450" actId="478"/>
          <ac:spMkLst>
            <pc:docMk/>
            <pc:sldMk cId="3060811568" sldId="276"/>
            <ac:spMk id="3" creationId="{2B540445-40C4-4047-9355-88104DDC28CD}"/>
          </ac:spMkLst>
        </pc:spChg>
        <pc:spChg chg="mod">
          <ac:chgData name="Daniel Juanatey" userId="08dbb54839ec0e9e" providerId="LiveId" clId="{232343D6-F3D5-4CC8-BC36-945B4253C8E7}" dt="2020-09-17T17:07:05.835" v="514" actId="255"/>
          <ac:spMkLst>
            <pc:docMk/>
            <pc:sldMk cId="3060811568" sldId="276"/>
            <ac:spMk id="4" creationId="{582ECFB9-259F-4615-925E-40DD971CC79B}"/>
          </ac:spMkLst>
        </pc:spChg>
        <pc:spChg chg="add mod ord">
          <ac:chgData name="Daniel Juanatey" userId="08dbb54839ec0e9e" providerId="LiveId" clId="{232343D6-F3D5-4CC8-BC36-945B4253C8E7}" dt="2020-09-18T15:36:24.286" v="1474" actId="207"/>
          <ac:spMkLst>
            <pc:docMk/>
            <pc:sldMk cId="3060811568" sldId="276"/>
            <ac:spMk id="6" creationId="{FE67E02E-480E-4350-9695-4235FC17EDBA}"/>
          </ac:spMkLst>
        </pc:spChg>
        <pc:spChg chg="mod ord">
          <ac:chgData name="Daniel Juanatey" userId="08dbb54839ec0e9e" providerId="LiveId" clId="{232343D6-F3D5-4CC8-BC36-945B4253C8E7}" dt="2020-09-18T15:34:57.643" v="1454" actId="167"/>
          <ac:spMkLst>
            <pc:docMk/>
            <pc:sldMk cId="3060811568" sldId="276"/>
            <ac:spMk id="10" creationId="{CD6F13D2-57F6-4EE0-806D-F8469E84384A}"/>
          </ac:spMkLst>
        </pc:spChg>
      </pc:sldChg>
      <pc:sldChg chg="addSp delSp modSp add del mod">
        <pc:chgData name="Daniel Juanatey" userId="08dbb54839ec0e9e" providerId="LiveId" clId="{232343D6-F3D5-4CC8-BC36-945B4253C8E7}" dt="2020-09-21T08:32:12.651" v="3716" actId="20577"/>
        <pc:sldMkLst>
          <pc:docMk/>
          <pc:sldMk cId="2003131816" sldId="277"/>
        </pc:sldMkLst>
        <pc:spChg chg="del">
          <ac:chgData name="Daniel Juanatey" userId="08dbb54839ec0e9e" providerId="LiveId" clId="{232343D6-F3D5-4CC8-BC36-945B4253C8E7}" dt="2020-09-18T15:43:22.049" v="1754" actId="478"/>
          <ac:spMkLst>
            <pc:docMk/>
            <pc:sldMk cId="2003131816" sldId="277"/>
            <ac:spMk id="2" creationId="{92C8674E-D70B-453B-B111-04AA1E89FD1E}"/>
          </ac:spMkLst>
        </pc:spChg>
        <pc:spChg chg="del mod">
          <ac:chgData name="Daniel Juanatey" userId="08dbb54839ec0e9e" providerId="LiveId" clId="{232343D6-F3D5-4CC8-BC36-945B4253C8E7}" dt="2020-09-18T15:35:47.814" v="1466" actId="478"/>
          <ac:spMkLst>
            <pc:docMk/>
            <pc:sldMk cId="2003131816" sldId="277"/>
            <ac:spMk id="3" creationId="{2B540445-40C4-4047-9355-88104DDC28CD}"/>
          </ac:spMkLst>
        </pc:spChg>
        <pc:spChg chg="add mod ord">
          <ac:chgData name="Daniel Juanatey" userId="08dbb54839ec0e9e" providerId="LiveId" clId="{232343D6-F3D5-4CC8-BC36-945B4253C8E7}" dt="2020-09-18T15:36:51.188" v="1481" actId="207"/>
          <ac:spMkLst>
            <pc:docMk/>
            <pc:sldMk cId="2003131816" sldId="277"/>
            <ac:spMk id="4" creationId="{203DBE5F-08C0-4930-AF57-19545DA0AC2C}"/>
          </ac:spMkLst>
        </pc:spChg>
        <pc:spChg chg="add mod">
          <ac:chgData name="Daniel Juanatey" userId="08dbb54839ec0e9e" providerId="LiveId" clId="{232343D6-F3D5-4CC8-BC36-945B4253C8E7}" dt="2020-09-21T08:32:12.651" v="3716" actId="20577"/>
          <ac:spMkLst>
            <pc:docMk/>
            <pc:sldMk cId="2003131816" sldId="277"/>
            <ac:spMk id="7" creationId="{D1FAF695-6AA4-4B99-BDC0-91066B87F76F}"/>
          </ac:spMkLst>
        </pc:spChg>
        <pc:spChg chg="del mod">
          <ac:chgData name="Daniel Juanatey" userId="08dbb54839ec0e9e" providerId="LiveId" clId="{232343D6-F3D5-4CC8-BC36-945B4253C8E7}" dt="2020-09-18T15:43:28.039" v="1757" actId="478"/>
          <ac:spMkLst>
            <pc:docMk/>
            <pc:sldMk cId="2003131816" sldId="277"/>
            <ac:spMk id="8" creationId="{70C30CA5-3172-488B-A9EC-EA5F0D9F065B}"/>
          </ac:spMkLst>
        </pc:spChg>
        <pc:spChg chg="mod ord">
          <ac:chgData name="Daniel Juanatey" userId="08dbb54839ec0e9e" providerId="LiveId" clId="{232343D6-F3D5-4CC8-BC36-945B4253C8E7}" dt="2020-09-18T15:36:46.337" v="1480" actId="167"/>
          <ac:spMkLst>
            <pc:docMk/>
            <pc:sldMk cId="2003131816" sldId="277"/>
            <ac:spMk id="10" creationId="{CD6F13D2-57F6-4EE0-806D-F8469E84384A}"/>
          </ac:spMkLst>
        </pc:spChg>
        <pc:spChg chg="add del mod">
          <ac:chgData name="Daniel Juanatey" userId="08dbb54839ec0e9e" providerId="LiveId" clId="{232343D6-F3D5-4CC8-BC36-945B4253C8E7}" dt="2020-09-18T15:43:26.317" v="1755" actId="478"/>
          <ac:spMkLst>
            <pc:docMk/>
            <pc:sldMk cId="2003131816" sldId="277"/>
            <ac:spMk id="13" creationId="{C069C881-204F-4AC0-9DEB-5E16B0CF94CC}"/>
          </ac:spMkLst>
        </pc:spChg>
        <pc:spChg chg="add">
          <ac:chgData name="Daniel Juanatey" userId="08dbb54839ec0e9e" providerId="LiveId" clId="{232343D6-F3D5-4CC8-BC36-945B4253C8E7}" dt="2020-09-18T15:44:13.330" v="1794" actId="22"/>
          <ac:spMkLst>
            <pc:docMk/>
            <pc:sldMk cId="2003131816" sldId="277"/>
            <ac:spMk id="15" creationId="{BA6B23DD-80FD-4F72-8F39-505A027EF98E}"/>
          </ac:spMkLst>
        </pc:spChg>
        <pc:spChg chg="add mod">
          <ac:chgData name="Daniel Juanatey" userId="08dbb54839ec0e9e" providerId="LiveId" clId="{232343D6-F3D5-4CC8-BC36-945B4253C8E7}" dt="2020-09-19T17:16:07.631" v="2321" actId="1076"/>
          <ac:spMkLst>
            <pc:docMk/>
            <pc:sldMk cId="2003131816" sldId="277"/>
            <ac:spMk id="18" creationId="{2DA3FF02-19B2-472D-B11C-385C873506A7}"/>
          </ac:spMkLst>
        </pc:spChg>
        <pc:spChg chg="add mod">
          <ac:chgData name="Daniel Juanatey" userId="08dbb54839ec0e9e" providerId="LiveId" clId="{232343D6-F3D5-4CC8-BC36-945B4253C8E7}" dt="2020-09-18T15:43:34.684" v="1782" actId="20577"/>
          <ac:spMkLst>
            <pc:docMk/>
            <pc:sldMk cId="2003131816" sldId="277"/>
            <ac:spMk id="19" creationId="{D63E83A9-CA2F-465E-97D9-BF9543856254}"/>
          </ac:spMkLst>
        </pc:spChg>
        <pc:picChg chg="add del mod">
          <ac:chgData name="Daniel Juanatey" userId="08dbb54839ec0e9e" providerId="LiveId" clId="{232343D6-F3D5-4CC8-BC36-945B4253C8E7}" dt="2020-09-19T17:15:28.810" v="2312" actId="478"/>
          <ac:picMkLst>
            <pc:docMk/>
            <pc:sldMk cId="2003131816" sldId="277"/>
            <ac:picMk id="5" creationId="{327D8033-9225-4A1C-9E1C-86055404E5CE}"/>
          </ac:picMkLst>
        </pc:picChg>
        <pc:picChg chg="add del mod">
          <ac:chgData name="Daniel Juanatey" userId="08dbb54839ec0e9e" providerId="LiveId" clId="{232343D6-F3D5-4CC8-BC36-945B4253C8E7}" dt="2020-09-19T17:15:26.898" v="2311" actId="478"/>
          <ac:picMkLst>
            <pc:docMk/>
            <pc:sldMk cId="2003131816" sldId="277"/>
            <ac:picMk id="6" creationId="{885170E6-7E8C-4893-AD70-5B4ACE5E4B5A}"/>
          </ac:picMkLst>
        </pc:picChg>
        <pc:picChg chg="add del mod">
          <ac:chgData name="Daniel Juanatey" userId="08dbb54839ec0e9e" providerId="LiveId" clId="{232343D6-F3D5-4CC8-BC36-945B4253C8E7}" dt="2020-09-19T17:00:12.594" v="2274" actId="478"/>
          <ac:picMkLst>
            <pc:docMk/>
            <pc:sldMk cId="2003131816" sldId="277"/>
            <ac:picMk id="9" creationId="{B4F8D929-B298-4EF4-AB85-6568E7263830}"/>
          </ac:picMkLst>
        </pc:picChg>
        <pc:picChg chg="add del mod">
          <ac:chgData name="Daniel Juanatey" userId="08dbb54839ec0e9e" providerId="LiveId" clId="{232343D6-F3D5-4CC8-BC36-945B4253C8E7}" dt="2020-09-19T17:00:13.535" v="2275" actId="478"/>
          <ac:picMkLst>
            <pc:docMk/>
            <pc:sldMk cId="2003131816" sldId="277"/>
            <ac:picMk id="12" creationId="{537EAD71-B0E7-4BCA-BA86-1569B482F345}"/>
          </ac:picMkLst>
        </pc:picChg>
        <pc:picChg chg="add del mod">
          <ac:chgData name="Daniel Juanatey" userId="08dbb54839ec0e9e" providerId="LiveId" clId="{232343D6-F3D5-4CC8-BC36-945B4253C8E7}" dt="2020-09-19T17:15:13.743" v="2308" actId="478"/>
          <ac:picMkLst>
            <pc:docMk/>
            <pc:sldMk cId="2003131816" sldId="277"/>
            <ac:picMk id="17" creationId="{9FDB9008-E40A-4FFE-A1FC-D6D1473EC69E}"/>
          </ac:picMkLst>
        </pc:picChg>
        <pc:picChg chg="add mod">
          <ac:chgData name="Daniel Juanatey" userId="08dbb54839ec0e9e" providerId="LiveId" clId="{232343D6-F3D5-4CC8-BC36-945B4253C8E7}" dt="2020-09-19T17:19:38.048" v="2365" actId="1076"/>
          <ac:picMkLst>
            <pc:docMk/>
            <pc:sldMk cId="2003131816" sldId="277"/>
            <ac:picMk id="22" creationId="{55FD2FD6-A634-424A-8C4A-3BA007E2D0F4}"/>
          </ac:picMkLst>
        </pc:picChg>
        <pc:picChg chg="add mod">
          <ac:chgData name="Daniel Juanatey" userId="08dbb54839ec0e9e" providerId="LiveId" clId="{232343D6-F3D5-4CC8-BC36-945B4253C8E7}" dt="2020-09-19T17:51:56.470" v="2388" actId="1076"/>
          <ac:picMkLst>
            <pc:docMk/>
            <pc:sldMk cId="2003131816" sldId="277"/>
            <ac:picMk id="24" creationId="{B34A8B7C-77C4-4422-A9D9-9E35AE74BD93}"/>
          </ac:picMkLst>
        </pc:picChg>
        <pc:picChg chg="add del mod">
          <ac:chgData name="Daniel Juanatey" userId="08dbb54839ec0e9e" providerId="LiveId" clId="{232343D6-F3D5-4CC8-BC36-945B4253C8E7}" dt="2020-09-17T10:31:31.609" v="47" actId="478"/>
          <ac:picMkLst>
            <pc:docMk/>
            <pc:sldMk cId="2003131816" sldId="277"/>
            <ac:picMk id="1026" creationId="{C4261324-8B57-4A5D-A42D-BBAEB504A90E}"/>
          </ac:picMkLst>
        </pc:picChg>
        <pc:picChg chg="add mod">
          <ac:chgData name="Daniel Juanatey" userId="08dbb54839ec0e9e" providerId="LiveId" clId="{232343D6-F3D5-4CC8-BC36-945B4253C8E7}" dt="2020-09-19T17:15:32.156" v="2313" actId="1076"/>
          <ac:picMkLst>
            <pc:docMk/>
            <pc:sldMk cId="2003131816" sldId="277"/>
            <ac:picMk id="1028" creationId="{ED392105-DAAF-4619-8FEC-BA56BA91396C}"/>
          </ac:picMkLst>
        </pc:picChg>
        <pc:picChg chg="add del">
          <ac:chgData name="Daniel Juanatey" userId="08dbb54839ec0e9e" providerId="LiveId" clId="{232343D6-F3D5-4CC8-BC36-945B4253C8E7}" dt="2020-09-17T10:32:30.802" v="56"/>
          <ac:picMkLst>
            <pc:docMk/>
            <pc:sldMk cId="2003131816" sldId="277"/>
            <ac:picMk id="1030" creationId="{52450908-CB0C-4805-8A3B-4B5BA7F9FCA1}"/>
          </ac:picMkLst>
        </pc:picChg>
        <pc:cxnChg chg="add mod">
          <ac:chgData name="Daniel Juanatey" userId="08dbb54839ec0e9e" providerId="LiveId" clId="{232343D6-F3D5-4CC8-BC36-945B4253C8E7}" dt="2020-09-19T17:16:05.013" v="2320" actId="1076"/>
          <ac:cxnSpMkLst>
            <pc:docMk/>
            <pc:sldMk cId="2003131816" sldId="277"/>
            <ac:cxnSpMk id="16" creationId="{ED7B2C48-4AD6-4107-9A20-F621D7A68AA7}"/>
          </ac:cxnSpMkLst>
        </pc:cxnChg>
      </pc:sldChg>
      <pc:sldChg chg="addSp delSp modSp add mod delAnim modAnim">
        <pc:chgData name="Daniel Juanatey" userId="08dbb54839ec0e9e" providerId="LiveId" clId="{232343D6-F3D5-4CC8-BC36-945B4253C8E7}" dt="2020-09-18T16:28:28.131" v="2031" actId="1076"/>
        <pc:sldMkLst>
          <pc:docMk/>
          <pc:sldMk cId="1947215547" sldId="278"/>
        </pc:sldMkLst>
        <pc:spChg chg="mod">
          <ac:chgData name="Daniel Juanatey" userId="08dbb54839ec0e9e" providerId="LiveId" clId="{232343D6-F3D5-4CC8-BC36-945B4253C8E7}" dt="2020-09-18T16:24:41.776" v="2003" actId="20577"/>
          <ac:spMkLst>
            <pc:docMk/>
            <pc:sldMk cId="1947215547" sldId="278"/>
            <ac:spMk id="4" creationId="{582ECFB9-259F-4615-925E-40DD971CC79B}"/>
          </ac:spMkLst>
        </pc:spChg>
        <pc:picChg chg="add mod">
          <ac:chgData name="Daniel Juanatey" userId="08dbb54839ec0e9e" providerId="LiveId" clId="{232343D6-F3D5-4CC8-BC36-945B4253C8E7}" dt="2020-09-18T16:28:28.131" v="2031" actId="1076"/>
          <ac:picMkLst>
            <pc:docMk/>
            <pc:sldMk cId="1947215547" sldId="278"/>
            <ac:picMk id="2" creationId="{4B1DE573-7980-45C5-91F1-BAA3128094D9}"/>
          </ac:picMkLst>
        </pc:picChg>
        <pc:picChg chg="del">
          <ac:chgData name="Daniel Juanatey" userId="08dbb54839ec0e9e" providerId="LiveId" clId="{232343D6-F3D5-4CC8-BC36-945B4253C8E7}" dt="2020-09-18T16:24:10.462" v="1902" actId="478"/>
          <ac:picMkLst>
            <pc:docMk/>
            <pc:sldMk cId="1947215547" sldId="278"/>
            <ac:picMk id="21" creationId="{444BAAB1-CE0E-42D5-85FF-8B9FF90F849C}"/>
          </ac:picMkLst>
        </pc:picChg>
      </pc:sldChg>
      <pc:sldChg chg="add del">
        <pc:chgData name="Daniel Juanatey" userId="08dbb54839ec0e9e" providerId="LiveId" clId="{232343D6-F3D5-4CC8-BC36-945B4253C8E7}" dt="2020-09-18T16:23:40.555" v="1890" actId="2890"/>
        <pc:sldMkLst>
          <pc:docMk/>
          <pc:sldMk cId="2735981445" sldId="278"/>
        </pc:sldMkLst>
      </pc:sldChg>
      <pc:sldChg chg="add del">
        <pc:chgData name="Daniel Juanatey" userId="08dbb54839ec0e9e" providerId="LiveId" clId="{232343D6-F3D5-4CC8-BC36-945B4253C8E7}" dt="2020-09-17T18:49:25.711" v="1141" actId="47"/>
        <pc:sldMkLst>
          <pc:docMk/>
          <pc:sldMk cId="3175598276" sldId="278"/>
        </pc:sldMkLst>
      </pc:sldChg>
      <pc:sldChg chg="addSp delSp modSp add mod delAnim modAnim">
        <pc:chgData name="Daniel Juanatey" userId="08dbb54839ec0e9e" providerId="LiveId" clId="{232343D6-F3D5-4CC8-BC36-945B4253C8E7}" dt="2020-09-19T14:57:29.392" v="2037" actId="1076"/>
        <pc:sldMkLst>
          <pc:docMk/>
          <pc:sldMk cId="2075949687" sldId="279"/>
        </pc:sldMkLst>
        <pc:spChg chg="mod">
          <ac:chgData name="Daniel Juanatey" userId="08dbb54839ec0e9e" providerId="LiveId" clId="{232343D6-F3D5-4CC8-BC36-945B4253C8E7}" dt="2020-09-18T16:24:36.547" v="1989" actId="20577"/>
          <ac:spMkLst>
            <pc:docMk/>
            <pc:sldMk cId="2075949687" sldId="279"/>
            <ac:spMk id="4" creationId="{582ECFB9-259F-4615-925E-40DD971CC79B}"/>
          </ac:spMkLst>
        </pc:spChg>
        <pc:picChg chg="add mod">
          <ac:chgData name="Daniel Juanatey" userId="08dbb54839ec0e9e" providerId="LiveId" clId="{232343D6-F3D5-4CC8-BC36-945B4253C8E7}" dt="2020-09-19T14:57:29.392" v="2037" actId="1076"/>
          <ac:picMkLst>
            <pc:docMk/>
            <pc:sldMk cId="2075949687" sldId="279"/>
            <ac:picMk id="2" creationId="{A4344501-A7CE-415F-91DD-343AF120C951}"/>
          </ac:picMkLst>
        </pc:picChg>
        <pc:picChg chg="del">
          <ac:chgData name="Daniel Juanatey" userId="08dbb54839ec0e9e" providerId="LiveId" clId="{232343D6-F3D5-4CC8-BC36-945B4253C8E7}" dt="2020-09-18T16:24:27.397" v="1964" actId="478"/>
          <ac:picMkLst>
            <pc:docMk/>
            <pc:sldMk cId="2075949687" sldId="279"/>
            <ac:picMk id="21" creationId="{444BAAB1-CE0E-42D5-85FF-8B9FF90F849C}"/>
          </ac:picMkLst>
        </pc:picChg>
      </pc:sldChg>
      <pc:sldChg chg="addSp delSp modSp add mod delAnim modAnim">
        <pc:chgData name="Daniel Juanatey" userId="08dbb54839ec0e9e" providerId="LiveId" clId="{232343D6-F3D5-4CC8-BC36-945B4253C8E7}" dt="2020-09-19T14:59:34.129" v="2042" actId="1076"/>
        <pc:sldMkLst>
          <pc:docMk/>
          <pc:sldMk cId="1163099924" sldId="280"/>
        </pc:sldMkLst>
        <pc:spChg chg="mod">
          <ac:chgData name="Daniel Juanatey" userId="08dbb54839ec0e9e" providerId="LiveId" clId="{232343D6-F3D5-4CC8-BC36-945B4253C8E7}" dt="2020-09-18T16:24:54.896" v="2026" actId="20577"/>
          <ac:spMkLst>
            <pc:docMk/>
            <pc:sldMk cId="1163099924" sldId="280"/>
            <ac:spMk id="4" creationId="{582ECFB9-259F-4615-925E-40DD971CC79B}"/>
          </ac:spMkLst>
        </pc:spChg>
        <pc:picChg chg="add mod">
          <ac:chgData name="Daniel Juanatey" userId="08dbb54839ec0e9e" providerId="LiveId" clId="{232343D6-F3D5-4CC8-BC36-945B4253C8E7}" dt="2020-09-19T14:59:34.129" v="2042" actId="1076"/>
          <ac:picMkLst>
            <pc:docMk/>
            <pc:sldMk cId="1163099924" sldId="280"/>
            <ac:picMk id="2" creationId="{49E57284-9C23-4EB1-AF03-18E8BE015628}"/>
          </ac:picMkLst>
        </pc:picChg>
        <pc:picChg chg="del">
          <ac:chgData name="Daniel Juanatey" userId="08dbb54839ec0e9e" providerId="LiveId" clId="{232343D6-F3D5-4CC8-BC36-945B4253C8E7}" dt="2020-09-18T16:24:46.379" v="2004" actId="478"/>
          <ac:picMkLst>
            <pc:docMk/>
            <pc:sldMk cId="1163099924" sldId="280"/>
            <ac:picMk id="21" creationId="{444BAAB1-CE0E-42D5-85FF-8B9FF90F849C}"/>
          </ac:picMkLst>
        </pc:picChg>
      </pc:sldChg>
      <pc:sldChg chg="addSp delSp modSp add mod">
        <pc:chgData name="Daniel Juanatey" userId="08dbb54839ec0e9e" providerId="LiveId" clId="{232343D6-F3D5-4CC8-BC36-945B4253C8E7}" dt="2020-09-20T22:15:31.919" v="3370" actId="1076"/>
        <pc:sldMkLst>
          <pc:docMk/>
          <pc:sldMk cId="1350110207" sldId="281"/>
        </pc:sldMkLst>
        <pc:spChg chg="add">
          <ac:chgData name="Daniel Juanatey" userId="08dbb54839ec0e9e" providerId="LiveId" clId="{232343D6-F3D5-4CC8-BC36-945B4253C8E7}" dt="2020-09-20T22:09:39.117" v="3262" actId="22"/>
          <ac:spMkLst>
            <pc:docMk/>
            <pc:sldMk cId="1350110207" sldId="281"/>
            <ac:spMk id="2" creationId="{A790D732-4DD0-4718-9B1F-2A6F7D5AFB6F}"/>
          </ac:spMkLst>
        </pc:spChg>
        <pc:spChg chg="add">
          <ac:chgData name="Daniel Juanatey" userId="08dbb54839ec0e9e" providerId="LiveId" clId="{232343D6-F3D5-4CC8-BC36-945B4253C8E7}" dt="2020-09-20T22:09:52.491" v="3268" actId="22"/>
          <ac:spMkLst>
            <pc:docMk/>
            <pc:sldMk cId="1350110207" sldId="281"/>
            <ac:spMk id="3" creationId="{C73563FB-EF6B-41D4-94BF-CEC304709DBD}"/>
          </ac:spMkLst>
        </pc:spChg>
        <pc:spChg chg="mod">
          <ac:chgData name="Daniel Juanatey" userId="08dbb54839ec0e9e" providerId="LiveId" clId="{232343D6-F3D5-4CC8-BC36-945B4253C8E7}" dt="2020-09-20T22:14:51.700" v="3364" actId="1076"/>
          <ac:spMkLst>
            <pc:docMk/>
            <pc:sldMk cId="1350110207" sldId="281"/>
            <ac:spMk id="4" creationId="{582ECFB9-259F-4615-925E-40DD971CC79B}"/>
          </ac:spMkLst>
        </pc:spChg>
        <pc:spChg chg="del">
          <ac:chgData name="Daniel Juanatey" userId="08dbb54839ec0e9e" providerId="LiveId" clId="{232343D6-F3D5-4CC8-BC36-945B4253C8E7}" dt="2020-09-19T19:46:22.907" v="2578" actId="478"/>
          <ac:spMkLst>
            <pc:docMk/>
            <pc:sldMk cId="1350110207" sldId="281"/>
            <ac:spMk id="5" creationId="{AF69B13D-C9D5-4400-85B1-87655B71005B}"/>
          </ac:spMkLst>
        </pc:spChg>
        <pc:spChg chg="del">
          <ac:chgData name="Daniel Juanatey" userId="08dbb54839ec0e9e" providerId="LiveId" clId="{232343D6-F3D5-4CC8-BC36-945B4253C8E7}" dt="2020-09-19T19:46:20.427" v="2576" actId="478"/>
          <ac:spMkLst>
            <pc:docMk/>
            <pc:sldMk cId="1350110207" sldId="281"/>
            <ac:spMk id="6" creationId="{7E600AAA-6838-4F7B-9274-A48273325C7D}"/>
          </ac:spMkLst>
        </pc:spChg>
        <pc:spChg chg="del">
          <ac:chgData name="Daniel Juanatey" userId="08dbb54839ec0e9e" providerId="LiveId" clId="{232343D6-F3D5-4CC8-BC36-945B4253C8E7}" dt="2020-09-20T22:09:27.272" v="3257" actId="478"/>
          <ac:spMkLst>
            <pc:docMk/>
            <pc:sldMk cId="1350110207" sldId="281"/>
            <ac:spMk id="25" creationId="{6DBE97C2-A48B-4F5D-B543-333A23B6F11C}"/>
          </ac:spMkLst>
        </pc:spChg>
        <pc:spChg chg="del">
          <ac:chgData name="Daniel Juanatey" userId="08dbb54839ec0e9e" providerId="LiveId" clId="{232343D6-F3D5-4CC8-BC36-945B4253C8E7}" dt="2020-09-20T22:09:26.631" v="3256" actId="478"/>
          <ac:spMkLst>
            <pc:docMk/>
            <pc:sldMk cId="1350110207" sldId="281"/>
            <ac:spMk id="29" creationId="{2148DA8A-3BA5-4E55-925C-09F05327B7C5}"/>
          </ac:spMkLst>
        </pc:spChg>
        <pc:spChg chg="mod">
          <ac:chgData name="Daniel Juanatey" userId="08dbb54839ec0e9e" providerId="LiveId" clId="{232343D6-F3D5-4CC8-BC36-945B4253C8E7}" dt="2020-09-20T22:14:46.637" v="3363" actId="20577"/>
          <ac:spMkLst>
            <pc:docMk/>
            <pc:sldMk cId="1350110207" sldId="281"/>
            <ac:spMk id="32" creationId="{C25B712F-848D-4084-97DE-F425F85249BD}"/>
          </ac:spMkLst>
        </pc:spChg>
        <pc:picChg chg="add del">
          <ac:chgData name="Daniel Juanatey" userId="08dbb54839ec0e9e" providerId="LiveId" clId="{232343D6-F3D5-4CC8-BC36-945B4253C8E7}" dt="2020-09-19T19:46:14.522" v="2573" actId="478"/>
          <ac:picMkLst>
            <pc:docMk/>
            <pc:sldMk cId="1350110207" sldId="281"/>
            <ac:picMk id="16" creationId="{EEB28AF6-B3FD-4C57-A66B-A554241097D4}"/>
          </ac:picMkLst>
        </pc:picChg>
        <pc:picChg chg="add del">
          <ac:chgData name="Daniel Juanatey" userId="08dbb54839ec0e9e" providerId="LiveId" clId="{232343D6-F3D5-4CC8-BC36-945B4253C8E7}" dt="2020-09-19T19:46:14.140" v="2572" actId="478"/>
          <ac:picMkLst>
            <pc:docMk/>
            <pc:sldMk cId="1350110207" sldId="281"/>
            <ac:picMk id="19" creationId="{0D6F1C00-845C-4D5B-8CF6-F034FF7C19FB}"/>
          </ac:picMkLst>
        </pc:picChg>
        <pc:picChg chg="mod">
          <ac:chgData name="Daniel Juanatey" userId="08dbb54839ec0e9e" providerId="LiveId" clId="{232343D6-F3D5-4CC8-BC36-945B4253C8E7}" dt="2020-09-19T19:48:19.194" v="2607" actId="14100"/>
          <ac:picMkLst>
            <pc:docMk/>
            <pc:sldMk cId="1350110207" sldId="281"/>
            <ac:picMk id="38" creationId="{C8D57A09-77CA-4982-8AA5-73401E813DAD}"/>
          </ac:picMkLst>
        </pc:picChg>
        <pc:picChg chg="mod">
          <ac:chgData name="Daniel Juanatey" userId="08dbb54839ec0e9e" providerId="LiveId" clId="{232343D6-F3D5-4CC8-BC36-945B4253C8E7}" dt="2020-09-19T19:47:37.874" v="2599" actId="14100"/>
          <ac:picMkLst>
            <pc:docMk/>
            <pc:sldMk cId="1350110207" sldId="281"/>
            <ac:picMk id="40" creationId="{F2CC9B24-4D08-4C95-BE84-C05D966B3C13}"/>
          </ac:picMkLst>
        </pc:picChg>
        <pc:picChg chg="mod">
          <ac:chgData name="Daniel Juanatey" userId="08dbb54839ec0e9e" providerId="LiveId" clId="{232343D6-F3D5-4CC8-BC36-945B4253C8E7}" dt="2020-09-20T22:15:31.919" v="3370" actId="1076"/>
          <ac:picMkLst>
            <pc:docMk/>
            <pc:sldMk cId="1350110207" sldId="281"/>
            <ac:picMk id="42" creationId="{025C3888-6006-466F-9134-C223F151BAE1}"/>
          </ac:picMkLst>
        </pc:picChg>
        <pc:picChg chg="mod">
          <ac:chgData name="Daniel Juanatey" userId="08dbb54839ec0e9e" providerId="LiveId" clId="{232343D6-F3D5-4CC8-BC36-945B4253C8E7}" dt="2020-09-20T22:15:29.700" v="3369" actId="1076"/>
          <ac:picMkLst>
            <pc:docMk/>
            <pc:sldMk cId="1350110207" sldId="281"/>
            <ac:picMk id="44" creationId="{EFCD17F8-4D2F-4DA4-B32B-C8DBFB237A80}"/>
          </ac:picMkLst>
        </pc:picChg>
        <pc:cxnChg chg="del">
          <ac:chgData name="Daniel Juanatey" userId="08dbb54839ec0e9e" providerId="LiveId" clId="{232343D6-F3D5-4CC8-BC36-945B4253C8E7}" dt="2020-09-19T19:46:25.265" v="2580" actId="478"/>
          <ac:cxnSpMkLst>
            <pc:docMk/>
            <pc:sldMk cId="1350110207" sldId="281"/>
            <ac:cxnSpMk id="7" creationId="{B927F42C-88C2-4AF1-9B16-E69987788FD5}"/>
          </ac:cxnSpMkLst>
        </pc:cxnChg>
        <pc:cxnChg chg="del">
          <ac:chgData name="Daniel Juanatey" userId="08dbb54839ec0e9e" providerId="LiveId" clId="{232343D6-F3D5-4CC8-BC36-945B4253C8E7}" dt="2020-09-19T19:46:21.463" v="2577" actId="478"/>
          <ac:cxnSpMkLst>
            <pc:docMk/>
            <pc:sldMk cId="1350110207" sldId="281"/>
            <ac:cxnSpMk id="9" creationId="{E2803CFE-6BE2-4052-ABDB-C2C2F15451FE}"/>
          </ac:cxnSpMkLst>
        </pc:cxnChg>
      </pc:sldChg>
      <pc:sldChg chg="addSp delSp modSp add mod">
        <pc:chgData name="Daniel Juanatey" userId="08dbb54839ec0e9e" providerId="LiveId" clId="{232343D6-F3D5-4CC8-BC36-945B4253C8E7}" dt="2020-09-20T22:15:18.856" v="3367" actId="1076"/>
        <pc:sldMkLst>
          <pc:docMk/>
          <pc:sldMk cId="3419849319" sldId="282"/>
        </pc:sldMkLst>
        <pc:spChg chg="add">
          <ac:chgData name="Daniel Juanatey" userId="08dbb54839ec0e9e" providerId="LiveId" clId="{232343D6-F3D5-4CC8-BC36-945B4253C8E7}" dt="2020-09-20T22:09:40.148" v="3263" actId="22"/>
          <ac:spMkLst>
            <pc:docMk/>
            <pc:sldMk cId="3419849319" sldId="282"/>
            <ac:spMk id="2" creationId="{FB5970D2-AFFD-4916-88D0-7119BAC11AB0}"/>
          </ac:spMkLst>
        </pc:spChg>
        <pc:spChg chg="add">
          <ac:chgData name="Daniel Juanatey" userId="08dbb54839ec0e9e" providerId="LiveId" clId="{232343D6-F3D5-4CC8-BC36-945B4253C8E7}" dt="2020-09-20T22:09:50.351" v="3267" actId="22"/>
          <ac:spMkLst>
            <pc:docMk/>
            <pc:sldMk cId="3419849319" sldId="282"/>
            <ac:spMk id="3" creationId="{3DF3A600-4498-43ED-B381-98908511A52C}"/>
          </ac:spMkLst>
        </pc:spChg>
        <pc:spChg chg="add del mod">
          <ac:chgData name="Daniel Juanatey" userId="08dbb54839ec0e9e" providerId="LiveId" clId="{232343D6-F3D5-4CC8-BC36-945B4253C8E7}" dt="2020-09-20T22:15:03.794" v="3365" actId="1076"/>
          <ac:spMkLst>
            <pc:docMk/>
            <pc:sldMk cId="3419849319" sldId="282"/>
            <ac:spMk id="4" creationId="{582ECFB9-259F-4615-925E-40DD971CC79B}"/>
          </ac:spMkLst>
        </pc:spChg>
        <pc:spChg chg="del">
          <ac:chgData name="Daniel Juanatey" userId="08dbb54839ec0e9e" providerId="LiveId" clId="{232343D6-F3D5-4CC8-BC36-945B4253C8E7}" dt="2020-09-19T19:44:32.811" v="2529" actId="478"/>
          <ac:spMkLst>
            <pc:docMk/>
            <pc:sldMk cId="3419849319" sldId="282"/>
            <ac:spMk id="5" creationId="{AF69B13D-C9D5-4400-85B1-87655B71005B}"/>
          </ac:spMkLst>
        </pc:spChg>
        <pc:spChg chg="del">
          <ac:chgData name="Daniel Juanatey" userId="08dbb54839ec0e9e" providerId="LiveId" clId="{232343D6-F3D5-4CC8-BC36-945B4253C8E7}" dt="2020-09-19T19:44:31.293" v="2528" actId="478"/>
          <ac:spMkLst>
            <pc:docMk/>
            <pc:sldMk cId="3419849319" sldId="282"/>
            <ac:spMk id="6" creationId="{7E600AAA-6838-4F7B-9274-A48273325C7D}"/>
          </ac:spMkLst>
        </pc:spChg>
        <pc:spChg chg="del">
          <ac:chgData name="Daniel Juanatey" userId="08dbb54839ec0e9e" providerId="LiveId" clId="{232343D6-F3D5-4CC8-BC36-945B4253C8E7}" dt="2020-09-20T22:09:23.585" v="3255" actId="478"/>
          <ac:spMkLst>
            <pc:docMk/>
            <pc:sldMk cId="3419849319" sldId="282"/>
            <ac:spMk id="25" creationId="{6DBE97C2-A48B-4F5D-B543-333A23B6F11C}"/>
          </ac:spMkLst>
        </pc:spChg>
        <pc:spChg chg="del mod">
          <ac:chgData name="Daniel Juanatey" userId="08dbb54839ec0e9e" providerId="LiveId" clId="{232343D6-F3D5-4CC8-BC36-945B4253C8E7}" dt="2020-09-20T22:09:22.381" v="3254" actId="478"/>
          <ac:spMkLst>
            <pc:docMk/>
            <pc:sldMk cId="3419849319" sldId="282"/>
            <ac:spMk id="29" creationId="{2148DA8A-3BA5-4E55-925C-09F05327B7C5}"/>
          </ac:spMkLst>
        </pc:spChg>
        <pc:spChg chg="mod">
          <ac:chgData name="Daniel Juanatey" userId="08dbb54839ec0e9e" providerId="LiveId" clId="{232343D6-F3D5-4CC8-BC36-945B4253C8E7}" dt="2020-09-20T22:14:38.777" v="3354" actId="20577"/>
          <ac:spMkLst>
            <pc:docMk/>
            <pc:sldMk cId="3419849319" sldId="282"/>
            <ac:spMk id="32" creationId="{C25B712F-848D-4084-97DE-F425F85249BD}"/>
          </ac:spMkLst>
        </pc:spChg>
        <pc:picChg chg="mod">
          <ac:chgData name="Daniel Juanatey" userId="08dbb54839ec0e9e" providerId="LiveId" clId="{232343D6-F3D5-4CC8-BC36-945B4253C8E7}" dt="2020-09-20T22:15:18.856" v="3367" actId="1076"/>
          <ac:picMkLst>
            <pc:docMk/>
            <pc:sldMk cId="3419849319" sldId="282"/>
            <ac:picMk id="16" creationId="{EEB28AF6-B3FD-4C57-A66B-A554241097D4}"/>
          </ac:picMkLst>
        </pc:picChg>
        <pc:picChg chg="del">
          <ac:chgData name="Daniel Juanatey" userId="08dbb54839ec0e9e" providerId="LiveId" clId="{232343D6-F3D5-4CC8-BC36-945B4253C8E7}" dt="2020-09-19T19:45:33.395" v="2556" actId="478"/>
          <ac:picMkLst>
            <pc:docMk/>
            <pc:sldMk cId="3419849319" sldId="282"/>
            <ac:picMk id="19" creationId="{0D6F1C00-845C-4D5B-8CF6-F034FF7C19FB}"/>
          </ac:picMkLst>
        </pc:picChg>
        <pc:picChg chg="del">
          <ac:chgData name="Daniel Juanatey" userId="08dbb54839ec0e9e" providerId="LiveId" clId="{232343D6-F3D5-4CC8-BC36-945B4253C8E7}" dt="2020-09-19T19:44:27.759" v="2526" actId="478"/>
          <ac:picMkLst>
            <pc:docMk/>
            <pc:sldMk cId="3419849319" sldId="282"/>
            <ac:picMk id="38" creationId="{C8D57A09-77CA-4982-8AA5-73401E813DAD}"/>
          </ac:picMkLst>
        </pc:picChg>
        <pc:picChg chg="del">
          <ac:chgData name="Daniel Juanatey" userId="08dbb54839ec0e9e" providerId="LiveId" clId="{232343D6-F3D5-4CC8-BC36-945B4253C8E7}" dt="2020-09-19T19:44:27.271" v="2525" actId="478"/>
          <ac:picMkLst>
            <pc:docMk/>
            <pc:sldMk cId="3419849319" sldId="282"/>
            <ac:picMk id="40" creationId="{F2CC9B24-4D08-4C95-BE84-C05D966B3C13}"/>
          </ac:picMkLst>
        </pc:picChg>
        <pc:picChg chg="del">
          <ac:chgData name="Daniel Juanatey" userId="08dbb54839ec0e9e" providerId="LiveId" clId="{232343D6-F3D5-4CC8-BC36-945B4253C8E7}" dt="2020-09-19T19:44:28.244" v="2527" actId="478"/>
          <ac:picMkLst>
            <pc:docMk/>
            <pc:sldMk cId="3419849319" sldId="282"/>
            <ac:picMk id="42" creationId="{025C3888-6006-466F-9134-C223F151BAE1}"/>
          </ac:picMkLst>
        </pc:picChg>
        <pc:picChg chg="del">
          <ac:chgData name="Daniel Juanatey" userId="08dbb54839ec0e9e" providerId="LiveId" clId="{232343D6-F3D5-4CC8-BC36-945B4253C8E7}" dt="2020-09-19T19:44:26.709" v="2524" actId="478"/>
          <ac:picMkLst>
            <pc:docMk/>
            <pc:sldMk cId="3419849319" sldId="282"/>
            <ac:picMk id="44" creationId="{EFCD17F8-4D2F-4DA4-B32B-C8DBFB237A80}"/>
          </ac:picMkLst>
        </pc:picChg>
        <pc:cxnChg chg="del">
          <ac:chgData name="Daniel Juanatey" userId="08dbb54839ec0e9e" providerId="LiveId" clId="{232343D6-F3D5-4CC8-BC36-945B4253C8E7}" dt="2020-09-19T19:44:34.475" v="2531" actId="478"/>
          <ac:cxnSpMkLst>
            <pc:docMk/>
            <pc:sldMk cId="3419849319" sldId="282"/>
            <ac:cxnSpMk id="7" creationId="{B927F42C-88C2-4AF1-9B16-E69987788FD5}"/>
          </ac:cxnSpMkLst>
        </pc:cxnChg>
        <pc:cxnChg chg="del">
          <ac:chgData name="Daniel Juanatey" userId="08dbb54839ec0e9e" providerId="LiveId" clId="{232343D6-F3D5-4CC8-BC36-945B4253C8E7}" dt="2020-09-19T19:44:33.592" v="2530" actId="478"/>
          <ac:cxnSpMkLst>
            <pc:docMk/>
            <pc:sldMk cId="3419849319" sldId="282"/>
            <ac:cxnSpMk id="9" creationId="{E2803CFE-6BE2-4052-ABDB-C2C2F15451FE}"/>
          </ac:cxnSpMkLst>
        </pc:cxnChg>
      </pc:sldChg>
      <pc:sldChg chg="addSp delSp modSp add mod">
        <pc:chgData name="Daniel Juanatey" userId="08dbb54839ec0e9e" providerId="LiveId" clId="{232343D6-F3D5-4CC8-BC36-945B4253C8E7}" dt="2020-09-20T22:15:22.434" v="3368" actId="1076"/>
        <pc:sldMkLst>
          <pc:docMk/>
          <pc:sldMk cId="3378613155" sldId="283"/>
        </pc:sldMkLst>
        <pc:spChg chg="add">
          <ac:chgData name="Daniel Juanatey" userId="08dbb54839ec0e9e" providerId="LiveId" clId="{232343D6-F3D5-4CC8-BC36-945B4253C8E7}" dt="2020-09-20T22:09:42.023" v="3264" actId="22"/>
          <ac:spMkLst>
            <pc:docMk/>
            <pc:sldMk cId="3378613155" sldId="283"/>
            <ac:spMk id="2" creationId="{06C5D75E-01BC-4C4E-A30F-5858F646A387}"/>
          </ac:spMkLst>
        </pc:spChg>
        <pc:spChg chg="add">
          <ac:chgData name="Daniel Juanatey" userId="08dbb54839ec0e9e" providerId="LiveId" clId="{232343D6-F3D5-4CC8-BC36-945B4253C8E7}" dt="2020-09-20T22:09:49.382" v="3266" actId="22"/>
          <ac:spMkLst>
            <pc:docMk/>
            <pc:sldMk cId="3378613155" sldId="283"/>
            <ac:spMk id="3" creationId="{92C9AB53-42C2-4586-A6D3-4A17962FDF68}"/>
          </ac:spMkLst>
        </pc:spChg>
        <pc:spChg chg="mod">
          <ac:chgData name="Daniel Juanatey" userId="08dbb54839ec0e9e" providerId="LiveId" clId="{232343D6-F3D5-4CC8-BC36-945B4253C8E7}" dt="2020-09-20T22:15:12.154" v="3366" actId="1076"/>
          <ac:spMkLst>
            <pc:docMk/>
            <pc:sldMk cId="3378613155" sldId="283"/>
            <ac:spMk id="4" creationId="{582ECFB9-259F-4615-925E-40DD971CC79B}"/>
          </ac:spMkLst>
        </pc:spChg>
        <pc:spChg chg="del">
          <ac:chgData name="Daniel Juanatey" userId="08dbb54839ec0e9e" providerId="LiveId" clId="{232343D6-F3D5-4CC8-BC36-945B4253C8E7}" dt="2020-09-20T22:09:17.772" v="3252" actId="478"/>
          <ac:spMkLst>
            <pc:docMk/>
            <pc:sldMk cId="3378613155" sldId="283"/>
            <ac:spMk id="25" creationId="{6DBE97C2-A48B-4F5D-B543-333A23B6F11C}"/>
          </ac:spMkLst>
        </pc:spChg>
        <pc:spChg chg="del">
          <ac:chgData name="Daniel Juanatey" userId="08dbb54839ec0e9e" providerId="LiveId" clId="{232343D6-F3D5-4CC8-BC36-945B4253C8E7}" dt="2020-09-20T22:09:16.382" v="3251" actId="478"/>
          <ac:spMkLst>
            <pc:docMk/>
            <pc:sldMk cId="3378613155" sldId="283"/>
            <ac:spMk id="29" creationId="{2148DA8A-3BA5-4E55-925C-09F05327B7C5}"/>
          </ac:spMkLst>
        </pc:spChg>
        <pc:spChg chg="mod">
          <ac:chgData name="Daniel Juanatey" userId="08dbb54839ec0e9e" providerId="LiveId" clId="{232343D6-F3D5-4CC8-BC36-945B4253C8E7}" dt="2020-09-20T22:14:31.448" v="3352" actId="20577"/>
          <ac:spMkLst>
            <pc:docMk/>
            <pc:sldMk cId="3378613155" sldId="283"/>
            <ac:spMk id="32" creationId="{C25B712F-848D-4084-97DE-F425F85249BD}"/>
          </ac:spMkLst>
        </pc:spChg>
        <pc:picChg chg="del">
          <ac:chgData name="Daniel Juanatey" userId="08dbb54839ec0e9e" providerId="LiveId" clId="{232343D6-F3D5-4CC8-BC36-945B4253C8E7}" dt="2020-09-19T19:45:37.194" v="2557" actId="478"/>
          <ac:picMkLst>
            <pc:docMk/>
            <pc:sldMk cId="3378613155" sldId="283"/>
            <ac:picMk id="16" creationId="{EEB28AF6-B3FD-4C57-A66B-A554241097D4}"/>
          </ac:picMkLst>
        </pc:picChg>
        <pc:picChg chg="mod">
          <ac:chgData name="Daniel Juanatey" userId="08dbb54839ec0e9e" providerId="LiveId" clId="{232343D6-F3D5-4CC8-BC36-945B4253C8E7}" dt="2020-09-20T22:15:22.434" v="3368" actId="1076"/>
          <ac:picMkLst>
            <pc:docMk/>
            <pc:sldMk cId="3378613155" sldId="283"/>
            <ac:picMk id="19" creationId="{0D6F1C00-845C-4D5B-8CF6-F034FF7C19FB}"/>
          </ac:picMkLst>
        </pc:picChg>
      </pc:sldChg>
      <pc:sldChg chg="addSp delSp modSp add mod delAnim modAnim">
        <pc:chgData name="Daniel Juanatey" userId="08dbb54839ec0e9e" providerId="LiveId" clId="{232343D6-F3D5-4CC8-BC36-945B4253C8E7}" dt="2020-09-20T22:33:19.117" v="3428" actId="1076"/>
        <pc:sldMkLst>
          <pc:docMk/>
          <pc:sldMk cId="986833247" sldId="284"/>
        </pc:sldMkLst>
        <pc:spChg chg="del">
          <ac:chgData name="Daniel Juanatey" userId="08dbb54839ec0e9e" providerId="LiveId" clId="{232343D6-F3D5-4CC8-BC36-945B4253C8E7}" dt="2020-09-19T21:27:26.386" v="2619" actId="478"/>
          <ac:spMkLst>
            <pc:docMk/>
            <pc:sldMk cId="986833247" sldId="284"/>
            <ac:spMk id="4" creationId="{C28980A5-8426-415F-9671-9B4D9EC8C273}"/>
          </ac:spMkLst>
        </pc:spChg>
        <pc:spChg chg="add mod">
          <ac:chgData name="Daniel Juanatey" userId="08dbb54839ec0e9e" providerId="LiveId" clId="{232343D6-F3D5-4CC8-BC36-945B4253C8E7}" dt="2020-09-20T21:50:44.985" v="3185" actId="14100"/>
          <ac:spMkLst>
            <pc:docMk/>
            <pc:sldMk cId="986833247" sldId="284"/>
            <ac:spMk id="9" creationId="{E0A8EA74-CE3B-49A1-8328-7382AD36379C}"/>
          </ac:spMkLst>
        </pc:spChg>
        <pc:spChg chg="add mod">
          <ac:chgData name="Daniel Juanatey" userId="08dbb54839ec0e9e" providerId="LiveId" clId="{232343D6-F3D5-4CC8-BC36-945B4253C8E7}" dt="2020-09-20T22:33:19.117" v="3428" actId="1076"/>
          <ac:spMkLst>
            <pc:docMk/>
            <pc:sldMk cId="986833247" sldId="284"/>
            <ac:spMk id="11" creationId="{2A0CDF87-0867-4FCB-B97C-C7F8B8BEE0CA}"/>
          </ac:spMkLst>
        </pc:spChg>
        <pc:spChg chg="del">
          <ac:chgData name="Daniel Juanatey" userId="08dbb54839ec0e9e" providerId="LiveId" clId="{232343D6-F3D5-4CC8-BC36-945B4253C8E7}" dt="2020-09-19T21:27:34.838" v="2626" actId="478"/>
          <ac:spMkLst>
            <pc:docMk/>
            <pc:sldMk cId="986833247" sldId="284"/>
            <ac:spMk id="12" creationId="{AE1192DE-B222-4F5D-BD56-BE5BF6AD35DD}"/>
          </ac:spMkLst>
        </pc:spChg>
        <pc:spChg chg="del">
          <ac:chgData name="Daniel Juanatey" userId="08dbb54839ec0e9e" providerId="LiveId" clId="{232343D6-F3D5-4CC8-BC36-945B4253C8E7}" dt="2020-09-19T21:27:33.047" v="2625" actId="478"/>
          <ac:spMkLst>
            <pc:docMk/>
            <pc:sldMk cId="986833247" sldId="284"/>
            <ac:spMk id="20" creationId="{01763736-78F4-46A7-BF70-1998270C5E71}"/>
          </ac:spMkLst>
        </pc:spChg>
        <pc:spChg chg="del">
          <ac:chgData name="Daniel Juanatey" userId="08dbb54839ec0e9e" providerId="LiveId" clId="{232343D6-F3D5-4CC8-BC36-945B4253C8E7}" dt="2020-09-19T21:27:30.309" v="2623" actId="478"/>
          <ac:spMkLst>
            <pc:docMk/>
            <pc:sldMk cId="986833247" sldId="284"/>
            <ac:spMk id="22" creationId="{FEFFD787-13A2-4A0E-BF70-4DA4B3A17D65}"/>
          </ac:spMkLst>
        </pc:spChg>
        <pc:picChg chg="add mod">
          <ac:chgData name="Daniel Juanatey" userId="08dbb54839ec0e9e" providerId="LiveId" clId="{232343D6-F3D5-4CC8-BC36-945B4253C8E7}" dt="2020-09-20T22:02:04.442" v="3208" actId="1076"/>
          <ac:picMkLst>
            <pc:docMk/>
            <pc:sldMk cId="986833247" sldId="284"/>
            <ac:picMk id="14" creationId="{70D292D9-B762-4551-9F93-62A6EBD2FE57}"/>
          </ac:picMkLst>
        </pc:picChg>
        <pc:picChg chg="add del mod">
          <ac:chgData name="Daniel Juanatey" userId="08dbb54839ec0e9e" providerId="LiveId" clId="{232343D6-F3D5-4CC8-BC36-945B4253C8E7}" dt="2020-09-20T22:00:41.487" v="3193" actId="21"/>
          <ac:picMkLst>
            <pc:docMk/>
            <pc:sldMk cId="986833247" sldId="284"/>
            <ac:picMk id="15" creationId="{73963AD4-7879-4087-BCE8-8C3357EDE785}"/>
          </ac:picMkLst>
        </pc:picChg>
        <pc:cxnChg chg="add mod">
          <ac:chgData name="Daniel Juanatey" userId="08dbb54839ec0e9e" providerId="LiveId" clId="{232343D6-F3D5-4CC8-BC36-945B4253C8E7}" dt="2020-09-20T22:33:16.633" v="3427" actId="1076"/>
          <ac:cxnSpMkLst>
            <pc:docMk/>
            <pc:sldMk cId="986833247" sldId="284"/>
            <ac:cxnSpMk id="12" creationId="{ED635289-53B3-4670-8E98-90D7E796317A}"/>
          </ac:cxnSpMkLst>
        </pc:cxnChg>
        <pc:cxnChg chg="del">
          <ac:chgData name="Daniel Juanatey" userId="08dbb54839ec0e9e" providerId="LiveId" clId="{232343D6-F3D5-4CC8-BC36-945B4253C8E7}" dt="2020-09-19T21:27:27.131" v="2620" actId="478"/>
          <ac:cxnSpMkLst>
            <pc:docMk/>
            <pc:sldMk cId="986833247" sldId="284"/>
            <ac:cxnSpMk id="18" creationId="{292C09F6-065E-413D-A5B8-A330F9335AE1}"/>
          </ac:cxnSpMkLst>
        </pc:cxnChg>
        <pc:cxnChg chg="del">
          <ac:chgData name="Daniel Juanatey" userId="08dbb54839ec0e9e" providerId="LiveId" clId="{232343D6-F3D5-4CC8-BC36-945B4253C8E7}" dt="2020-09-19T21:27:28.086" v="2621" actId="478"/>
          <ac:cxnSpMkLst>
            <pc:docMk/>
            <pc:sldMk cId="986833247" sldId="284"/>
            <ac:cxnSpMk id="19" creationId="{DF28C9ED-D5FA-425A-9F9E-DCA107475FD9}"/>
          </ac:cxnSpMkLst>
        </pc:cxnChg>
        <pc:cxnChg chg="del">
          <ac:chgData name="Daniel Juanatey" userId="08dbb54839ec0e9e" providerId="LiveId" clId="{232343D6-F3D5-4CC8-BC36-945B4253C8E7}" dt="2020-09-19T21:27:31.823" v="2624" actId="478"/>
          <ac:cxnSpMkLst>
            <pc:docMk/>
            <pc:sldMk cId="986833247" sldId="284"/>
            <ac:cxnSpMk id="21" creationId="{ADCDF767-B999-468F-ADCD-30704DF6F01E}"/>
          </ac:cxnSpMkLst>
        </pc:cxnChg>
        <pc:cxnChg chg="del">
          <ac:chgData name="Daniel Juanatey" userId="08dbb54839ec0e9e" providerId="LiveId" clId="{232343D6-F3D5-4CC8-BC36-945B4253C8E7}" dt="2020-09-19T21:27:28.615" v="2622" actId="478"/>
          <ac:cxnSpMkLst>
            <pc:docMk/>
            <pc:sldMk cId="986833247" sldId="284"/>
            <ac:cxnSpMk id="24" creationId="{57BE632E-6475-4EE5-8AD2-2B31E2C46404}"/>
          </ac:cxnSpMkLst>
        </pc:cxnChg>
      </pc:sldChg>
      <pc:sldChg chg="addSp delSp modSp add mod ord">
        <pc:chgData name="Daniel Juanatey" userId="08dbb54839ec0e9e" providerId="LiveId" clId="{232343D6-F3D5-4CC8-BC36-945B4253C8E7}" dt="2020-09-20T23:30:44.999" v="3700" actId="1076"/>
        <pc:sldMkLst>
          <pc:docMk/>
          <pc:sldMk cId="2401912886" sldId="285"/>
        </pc:sldMkLst>
        <pc:spChg chg="add">
          <ac:chgData name="Daniel Juanatey" userId="08dbb54839ec0e9e" providerId="LiveId" clId="{232343D6-F3D5-4CC8-BC36-945B4253C8E7}" dt="2020-09-20T22:09:48.351" v="3265" actId="22"/>
          <ac:spMkLst>
            <pc:docMk/>
            <pc:sldMk cId="2401912886" sldId="285"/>
            <ac:spMk id="2" creationId="{EEFD3665-F574-44F9-B51D-F54A710E1B77}"/>
          </ac:spMkLst>
        </pc:spChg>
        <pc:spChg chg="del">
          <ac:chgData name="Daniel Juanatey" userId="08dbb54839ec0e9e" providerId="LiveId" clId="{232343D6-F3D5-4CC8-BC36-945B4253C8E7}" dt="2020-09-20T22:09:10.647" v="3250" actId="478"/>
          <ac:spMkLst>
            <pc:docMk/>
            <pc:sldMk cId="2401912886" sldId="285"/>
            <ac:spMk id="19" creationId="{96BD6DD8-1A5E-413D-BF00-731ADE7B2247}"/>
          </ac:spMkLst>
        </pc:spChg>
        <pc:spChg chg="mod">
          <ac:chgData name="Daniel Juanatey" userId="08dbb54839ec0e9e" providerId="LiveId" clId="{232343D6-F3D5-4CC8-BC36-945B4253C8E7}" dt="2020-09-20T08:52:36.095" v="2914" actId="1076"/>
          <ac:spMkLst>
            <pc:docMk/>
            <pc:sldMk cId="2401912886" sldId="285"/>
            <ac:spMk id="28" creationId="{15A745CB-05C2-4B7A-852B-2890AC8DFAAD}"/>
          </ac:spMkLst>
        </pc:spChg>
        <pc:spChg chg="mod">
          <ac:chgData name="Daniel Juanatey" userId="08dbb54839ec0e9e" providerId="LiveId" clId="{232343D6-F3D5-4CC8-BC36-945B4253C8E7}" dt="2020-09-20T22:14:25.166" v="3351" actId="20577"/>
          <ac:spMkLst>
            <pc:docMk/>
            <pc:sldMk cId="2401912886" sldId="285"/>
            <ac:spMk id="30" creationId="{F72E2EBA-8B45-4D77-8E44-4AC74BA9AF7B}"/>
          </ac:spMkLst>
        </pc:spChg>
        <pc:picChg chg="add mod">
          <ac:chgData name="Daniel Juanatey" userId="08dbb54839ec0e9e" providerId="LiveId" clId="{232343D6-F3D5-4CC8-BC36-945B4253C8E7}" dt="2020-09-20T23:30:44.999" v="3700" actId="1076"/>
          <ac:picMkLst>
            <pc:docMk/>
            <pc:sldMk cId="2401912886" sldId="285"/>
            <ac:picMk id="1026" creationId="{D7FB81C0-6338-45A5-AB22-06E5D15D9DA2}"/>
          </ac:picMkLst>
        </pc:picChg>
      </pc:sldChg>
      <pc:sldChg chg="addSp delSp modSp add mod">
        <pc:chgData name="Daniel Juanatey" userId="08dbb54839ec0e9e" providerId="LiveId" clId="{232343D6-F3D5-4CC8-BC36-945B4253C8E7}" dt="2020-09-20T22:14:19.901" v="3349"/>
        <pc:sldMkLst>
          <pc:docMk/>
          <pc:sldMk cId="3875099868" sldId="286"/>
        </pc:sldMkLst>
        <pc:spChg chg="mod">
          <ac:chgData name="Daniel Juanatey" userId="08dbb54839ec0e9e" providerId="LiveId" clId="{232343D6-F3D5-4CC8-BC36-945B4253C8E7}" dt="2020-09-20T07:27:22.516" v="2887" actId="20577"/>
          <ac:spMkLst>
            <pc:docMk/>
            <pc:sldMk cId="3875099868" sldId="286"/>
            <ac:spMk id="4" creationId="{582ECFB9-259F-4615-925E-40DD971CC79B}"/>
          </ac:spMkLst>
        </pc:spChg>
        <pc:spChg chg="del">
          <ac:chgData name="Daniel Juanatey" userId="08dbb54839ec0e9e" providerId="LiveId" clId="{232343D6-F3D5-4CC8-BC36-945B4253C8E7}" dt="2020-09-20T07:05:04.112" v="2693" actId="478"/>
          <ac:spMkLst>
            <pc:docMk/>
            <pc:sldMk cId="3875099868" sldId="286"/>
            <ac:spMk id="5" creationId="{1F29E597-2108-4330-A6C7-212298EF1D23}"/>
          </ac:spMkLst>
        </pc:spChg>
        <pc:spChg chg="del">
          <ac:chgData name="Daniel Juanatey" userId="08dbb54839ec0e9e" providerId="LiveId" clId="{232343D6-F3D5-4CC8-BC36-945B4253C8E7}" dt="2020-09-20T07:05:06.321" v="2694" actId="478"/>
          <ac:spMkLst>
            <pc:docMk/>
            <pc:sldMk cId="3875099868" sldId="286"/>
            <ac:spMk id="6" creationId="{C13A7056-62C2-44F8-955E-A37035F2E529}"/>
          </ac:spMkLst>
        </pc:spChg>
        <pc:spChg chg="del mod">
          <ac:chgData name="Daniel Juanatey" userId="08dbb54839ec0e9e" providerId="LiveId" clId="{232343D6-F3D5-4CC8-BC36-945B4253C8E7}" dt="2020-09-20T07:05:11.201" v="2699" actId="478"/>
          <ac:spMkLst>
            <pc:docMk/>
            <pc:sldMk cId="3875099868" sldId="286"/>
            <ac:spMk id="13" creationId="{4109F139-F66D-451E-9F87-9B58350F520F}"/>
          </ac:spMkLst>
        </pc:spChg>
        <pc:spChg chg="del">
          <ac:chgData name="Daniel Juanatey" userId="08dbb54839ec0e9e" providerId="LiveId" clId="{232343D6-F3D5-4CC8-BC36-945B4253C8E7}" dt="2020-09-20T07:05:01.863" v="2692" actId="478"/>
          <ac:spMkLst>
            <pc:docMk/>
            <pc:sldMk cId="3875099868" sldId="286"/>
            <ac:spMk id="15" creationId="{E6E3CCEF-921B-4076-B6AA-4993ABF57625}"/>
          </ac:spMkLst>
        </pc:spChg>
        <pc:spChg chg="mod">
          <ac:chgData name="Daniel Juanatey" userId="08dbb54839ec0e9e" providerId="LiveId" clId="{232343D6-F3D5-4CC8-BC36-945B4253C8E7}" dt="2020-09-20T22:14:19.901" v="3349"/>
          <ac:spMkLst>
            <pc:docMk/>
            <pc:sldMk cId="3875099868" sldId="286"/>
            <ac:spMk id="29" creationId="{9EA3CE08-33EA-4E90-8E45-32A4FBC3B01A}"/>
          </ac:spMkLst>
        </pc:spChg>
        <pc:picChg chg="del mod">
          <ac:chgData name="Daniel Juanatey" userId="08dbb54839ec0e9e" providerId="LiveId" clId="{232343D6-F3D5-4CC8-BC36-945B4253C8E7}" dt="2020-09-20T07:18:10.876" v="2814" actId="478"/>
          <ac:picMkLst>
            <pc:docMk/>
            <pc:sldMk cId="3875099868" sldId="286"/>
            <ac:picMk id="14" creationId="{4D6A763B-E1A0-4FDD-BB93-252B7751FE56}"/>
          </ac:picMkLst>
        </pc:picChg>
        <pc:picChg chg="add mod">
          <ac:chgData name="Daniel Juanatey" userId="08dbb54839ec0e9e" providerId="LiveId" clId="{232343D6-F3D5-4CC8-BC36-945B4253C8E7}" dt="2020-09-20T07:27:33.568" v="2889" actId="1076"/>
          <ac:picMkLst>
            <pc:docMk/>
            <pc:sldMk cId="3875099868" sldId="286"/>
            <ac:picMk id="16" creationId="{8C8CD4ED-0D6F-4C9F-91B3-8B42214084AF}"/>
          </ac:picMkLst>
        </pc:picChg>
        <pc:cxnChg chg="del">
          <ac:chgData name="Daniel Juanatey" userId="08dbb54839ec0e9e" providerId="LiveId" clId="{232343D6-F3D5-4CC8-BC36-945B4253C8E7}" dt="2020-09-20T07:05:07.963" v="2695" actId="478"/>
          <ac:cxnSpMkLst>
            <pc:docMk/>
            <pc:sldMk cId="3875099868" sldId="286"/>
            <ac:cxnSpMk id="9" creationId="{54DDFA5E-127B-4363-A05A-0DB27C27C634}"/>
          </ac:cxnSpMkLst>
        </pc:cxnChg>
        <pc:cxnChg chg="del">
          <ac:chgData name="Daniel Juanatey" userId="08dbb54839ec0e9e" providerId="LiveId" clId="{232343D6-F3D5-4CC8-BC36-945B4253C8E7}" dt="2020-09-20T07:05:08.690" v="2696" actId="478"/>
          <ac:cxnSpMkLst>
            <pc:docMk/>
            <pc:sldMk cId="3875099868" sldId="286"/>
            <ac:cxnSpMk id="11" creationId="{F64D158E-9AC4-4B27-AEF9-D930BED786C0}"/>
          </ac:cxnSpMkLst>
        </pc:cxnChg>
        <pc:cxnChg chg="del">
          <ac:chgData name="Daniel Juanatey" userId="08dbb54839ec0e9e" providerId="LiveId" clId="{232343D6-F3D5-4CC8-BC36-945B4253C8E7}" dt="2020-09-20T07:05:09.520" v="2697" actId="478"/>
          <ac:cxnSpMkLst>
            <pc:docMk/>
            <pc:sldMk cId="3875099868" sldId="286"/>
            <ac:cxnSpMk id="12" creationId="{39BC61F8-1496-4D68-B952-CC25FFFA2E14}"/>
          </ac:cxnSpMkLst>
        </pc:cxnChg>
      </pc:sldChg>
      <pc:sldChg chg="modSp add mod">
        <pc:chgData name="Daniel Juanatey" userId="08dbb54839ec0e9e" providerId="LiveId" clId="{232343D6-F3D5-4CC8-BC36-945B4253C8E7}" dt="2020-09-20T22:14:17.964" v="3348"/>
        <pc:sldMkLst>
          <pc:docMk/>
          <pc:sldMk cId="174221018" sldId="287"/>
        </pc:sldMkLst>
        <pc:spChg chg="mod">
          <ac:chgData name="Daniel Juanatey" userId="08dbb54839ec0e9e" providerId="LiveId" clId="{232343D6-F3D5-4CC8-BC36-945B4253C8E7}" dt="2020-09-20T07:27:13.329" v="2876" actId="20577"/>
          <ac:spMkLst>
            <pc:docMk/>
            <pc:sldMk cId="174221018" sldId="287"/>
            <ac:spMk id="4" creationId="{582ECFB9-259F-4615-925E-40DD971CC79B}"/>
          </ac:spMkLst>
        </pc:spChg>
        <pc:spChg chg="mod">
          <ac:chgData name="Daniel Juanatey" userId="08dbb54839ec0e9e" providerId="LiveId" clId="{232343D6-F3D5-4CC8-BC36-945B4253C8E7}" dt="2020-09-20T22:14:17.964" v="3348"/>
          <ac:spMkLst>
            <pc:docMk/>
            <pc:sldMk cId="174221018" sldId="287"/>
            <ac:spMk id="29" creationId="{9EA3CE08-33EA-4E90-8E45-32A4FBC3B01A}"/>
          </ac:spMkLst>
        </pc:spChg>
        <pc:picChg chg="mod">
          <ac:chgData name="Daniel Juanatey" userId="08dbb54839ec0e9e" providerId="LiveId" clId="{232343D6-F3D5-4CC8-BC36-945B4253C8E7}" dt="2020-09-20T07:27:43.920" v="2892" actId="1076"/>
          <ac:picMkLst>
            <pc:docMk/>
            <pc:sldMk cId="174221018" sldId="287"/>
            <ac:picMk id="14" creationId="{4D6A763B-E1A0-4FDD-BB93-252B7751FE56}"/>
          </ac:picMkLst>
        </pc:picChg>
      </pc:sldChg>
      <pc:sldChg chg="add del ord">
        <pc:chgData name="Daniel Juanatey" userId="08dbb54839ec0e9e" providerId="LiveId" clId="{232343D6-F3D5-4CC8-BC36-945B4253C8E7}" dt="2020-09-20T07:18:05.037" v="2812" actId="47"/>
        <pc:sldMkLst>
          <pc:docMk/>
          <pc:sldMk cId="2148087905" sldId="287"/>
        </pc:sldMkLst>
      </pc:sldChg>
      <pc:sldChg chg="addSp delSp modSp add mod modAnim">
        <pc:chgData name="Daniel Juanatey" userId="08dbb54839ec0e9e" providerId="LiveId" clId="{232343D6-F3D5-4CC8-BC36-945B4253C8E7}" dt="2020-09-20T09:09:00.493" v="2919"/>
        <pc:sldMkLst>
          <pc:docMk/>
          <pc:sldMk cId="560516993" sldId="288"/>
        </pc:sldMkLst>
        <pc:spChg chg="mod">
          <ac:chgData name="Daniel Juanatey" userId="08dbb54839ec0e9e" providerId="LiveId" clId="{232343D6-F3D5-4CC8-BC36-945B4253C8E7}" dt="2020-09-20T07:28:04.653" v="2895" actId="20577"/>
          <ac:spMkLst>
            <pc:docMk/>
            <pc:sldMk cId="560516993" sldId="288"/>
            <ac:spMk id="4" creationId="{582ECFB9-259F-4615-925E-40DD971CC79B}"/>
          </ac:spMkLst>
        </pc:spChg>
        <pc:picChg chg="add mod">
          <ac:chgData name="Daniel Juanatey" userId="08dbb54839ec0e9e" providerId="LiveId" clId="{232343D6-F3D5-4CC8-BC36-945B4253C8E7}" dt="2020-09-20T07:35:36.691" v="2900" actId="1076"/>
          <ac:picMkLst>
            <pc:docMk/>
            <pc:sldMk cId="560516993" sldId="288"/>
            <ac:picMk id="8" creationId="{AE17C540-0A1F-4C05-93B7-6E90987CDA3E}"/>
          </ac:picMkLst>
        </pc:picChg>
        <pc:picChg chg="add mod">
          <ac:chgData name="Daniel Juanatey" userId="08dbb54839ec0e9e" providerId="LiveId" clId="{232343D6-F3D5-4CC8-BC36-945B4253C8E7}" dt="2020-09-20T07:36:03.348" v="2904" actId="1076"/>
          <ac:picMkLst>
            <pc:docMk/>
            <pc:sldMk cId="560516993" sldId="288"/>
            <ac:picMk id="9" creationId="{8182B162-7FB4-4CE8-BAB8-4E323D67F7DF}"/>
          </ac:picMkLst>
        </pc:picChg>
        <pc:picChg chg="del">
          <ac:chgData name="Daniel Juanatey" userId="08dbb54839ec0e9e" providerId="LiveId" clId="{232343D6-F3D5-4CC8-BC36-945B4253C8E7}" dt="2020-09-20T07:28:00.405" v="2894" actId="478"/>
          <ac:picMkLst>
            <pc:docMk/>
            <pc:sldMk cId="560516993" sldId="288"/>
            <ac:picMk id="14" creationId="{4D6A763B-E1A0-4FDD-BB93-252B7751FE56}"/>
          </ac:picMkLst>
        </pc:picChg>
      </pc:sldChg>
      <pc:sldChg chg="addSp delSp modSp add mod">
        <pc:chgData name="Daniel Juanatey" userId="08dbb54839ec0e9e" providerId="LiveId" clId="{232343D6-F3D5-4CC8-BC36-945B4253C8E7}" dt="2020-09-20T22:07:30.022" v="3235" actId="14100"/>
        <pc:sldMkLst>
          <pc:docMk/>
          <pc:sldMk cId="1455367900" sldId="289"/>
        </pc:sldMkLst>
        <pc:picChg chg="add mod modCrop">
          <ac:chgData name="Daniel Juanatey" userId="08dbb54839ec0e9e" providerId="LiveId" clId="{232343D6-F3D5-4CC8-BC36-945B4253C8E7}" dt="2020-09-20T22:07:30.022" v="3235" actId="14100"/>
          <ac:picMkLst>
            <pc:docMk/>
            <pc:sldMk cId="1455367900" sldId="289"/>
            <ac:picMk id="3" creationId="{546DE094-896F-49AE-A774-C202D4714767}"/>
          </ac:picMkLst>
        </pc:picChg>
        <pc:picChg chg="del">
          <ac:chgData name="Daniel Juanatey" userId="08dbb54839ec0e9e" providerId="LiveId" clId="{232343D6-F3D5-4CC8-BC36-945B4253C8E7}" dt="2020-09-20T09:20:28.723" v="2921" actId="478"/>
          <ac:picMkLst>
            <pc:docMk/>
            <pc:sldMk cId="1455367900" sldId="289"/>
            <ac:picMk id="6" creationId="{976118E0-4A39-44E2-9ECA-A6440CC903AF}"/>
          </ac:picMkLst>
        </pc:picChg>
      </pc:sldChg>
      <pc:sldChg chg="addSp delSp modSp add mod">
        <pc:chgData name="Daniel Juanatey" userId="08dbb54839ec0e9e" providerId="LiveId" clId="{232343D6-F3D5-4CC8-BC36-945B4253C8E7}" dt="2020-09-20T22:18:02.895" v="3391" actId="1076"/>
        <pc:sldMkLst>
          <pc:docMk/>
          <pc:sldMk cId="1160829008" sldId="290"/>
        </pc:sldMkLst>
        <pc:picChg chg="add mod modCrop">
          <ac:chgData name="Daniel Juanatey" userId="08dbb54839ec0e9e" providerId="LiveId" clId="{232343D6-F3D5-4CC8-BC36-945B4253C8E7}" dt="2020-09-20T22:18:02.895" v="3391" actId="1076"/>
          <ac:picMkLst>
            <pc:docMk/>
            <pc:sldMk cId="1160829008" sldId="290"/>
            <ac:picMk id="3" creationId="{6ACE7B3C-1C9E-4C1D-8097-FEDA53E1ADB2}"/>
          </ac:picMkLst>
        </pc:picChg>
        <pc:picChg chg="del">
          <ac:chgData name="Daniel Juanatey" userId="08dbb54839ec0e9e" providerId="LiveId" clId="{232343D6-F3D5-4CC8-BC36-945B4253C8E7}" dt="2020-09-20T09:21:16.005" v="2930" actId="478"/>
          <ac:picMkLst>
            <pc:docMk/>
            <pc:sldMk cId="1160829008" sldId="290"/>
            <ac:picMk id="6" creationId="{976118E0-4A39-44E2-9ECA-A6440CC903AF}"/>
          </ac:picMkLst>
        </pc:picChg>
      </pc:sldChg>
      <pc:sldChg chg="addSp delSp modSp add mod">
        <pc:chgData name="Daniel Juanatey" userId="08dbb54839ec0e9e" providerId="LiveId" clId="{232343D6-F3D5-4CC8-BC36-945B4253C8E7}" dt="2020-09-20T22:24:02.359" v="3425" actId="1076"/>
        <pc:sldMkLst>
          <pc:docMk/>
          <pc:sldMk cId="2469702893" sldId="291"/>
        </pc:sldMkLst>
        <pc:spChg chg="mod">
          <ac:chgData name="Daniel Juanatey" userId="08dbb54839ec0e9e" providerId="LiveId" clId="{232343D6-F3D5-4CC8-BC36-945B4253C8E7}" dt="2020-09-20T17:49:45.265" v="3159" actId="20577"/>
          <ac:spMkLst>
            <pc:docMk/>
            <pc:sldMk cId="2469702893" sldId="291"/>
            <ac:spMk id="4" creationId="{582ECFB9-259F-4615-925E-40DD971CC79B}"/>
          </ac:spMkLst>
        </pc:spChg>
        <pc:picChg chg="add mod modCrop">
          <ac:chgData name="Daniel Juanatey" userId="08dbb54839ec0e9e" providerId="LiveId" clId="{232343D6-F3D5-4CC8-BC36-945B4253C8E7}" dt="2020-09-20T22:23:56.344" v="3424" actId="1076"/>
          <ac:picMkLst>
            <pc:docMk/>
            <pc:sldMk cId="2469702893" sldId="291"/>
            <ac:picMk id="3" creationId="{E07E4CAE-42F1-4CCA-87C6-DEF7C8801419}"/>
          </ac:picMkLst>
        </pc:picChg>
        <pc:picChg chg="add mod modCrop">
          <ac:chgData name="Daniel Juanatey" userId="08dbb54839ec0e9e" providerId="LiveId" clId="{232343D6-F3D5-4CC8-BC36-945B4253C8E7}" dt="2020-09-20T22:24:02.359" v="3425" actId="1076"/>
          <ac:picMkLst>
            <pc:docMk/>
            <pc:sldMk cId="2469702893" sldId="291"/>
            <ac:picMk id="6" creationId="{7FCE2C07-174F-4023-8067-153052F3A038}"/>
          </ac:picMkLst>
        </pc:picChg>
        <pc:picChg chg="del">
          <ac:chgData name="Daniel Juanatey" userId="08dbb54839ec0e9e" providerId="LiveId" clId="{232343D6-F3D5-4CC8-BC36-945B4253C8E7}" dt="2020-09-20T17:49:30.808" v="3128" actId="478"/>
          <ac:picMkLst>
            <pc:docMk/>
            <pc:sldMk cId="2469702893" sldId="291"/>
            <ac:picMk id="6" creationId="{976118E0-4A39-44E2-9ECA-A6440CC903AF}"/>
          </ac:picMkLst>
        </pc:picChg>
        <pc:picChg chg="add mod">
          <ac:chgData name="Daniel Juanatey" userId="08dbb54839ec0e9e" providerId="LiveId" clId="{232343D6-F3D5-4CC8-BC36-945B4253C8E7}" dt="2020-09-20T22:20:57.956" v="3397" actId="1076"/>
          <ac:picMkLst>
            <pc:docMk/>
            <pc:sldMk cId="2469702893" sldId="291"/>
            <ac:picMk id="7" creationId="{AEB364C0-B2FE-4D84-8C6A-F4E3DC198129}"/>
          </ac:picMkLst>
        </pc:picChg>
        <pc:picChg chg="add mod">
          <ac:chgData name="Daniel Juanatey" userId="08dbb54839ec0e9e" providerId="LiveId" clId="{232343D6-F3D5-4CC8-BC36-945B4253C8E7}" dt="2020-09-20T22:22:23.095" v="3407" actId="14100"/>
          <ac:picMkLst>
            <pc:docMk/>
            <pc:sldMk cId="2469702893" sldId="291"/>
            <ac:picMk id="8" creationId="{59181438-76A1-4D3F-81C1-7BA67D197A69}"/>
          </ac:picMkLst>
        </pc:picChg>
      </pc:sldChg>
      <pc:sldChg chg="addSp delSp modSp add mod">
        <pc:chgData name="Daniel Juanatey" userId="08dbb54839ec0e9e" providerId="LiveId" clId="{232343D6-F3D5-4CC8-BC36-945B4253C8E7}" dt="2020-09-20T11:34:58.677" v="2955" actId="1076"/>
        <pc:sldMkLst>
          <pc:docMk/>
          <pc:sldMk cId="1535950498" sldId="292"/>
        </pc:sldMkLst>
        <pc:spChg chg="mod">
          <ac:chgData name="Daniel Juanatey" userId="08dbb54839ec0e9e" providerId="LiveId" clId="{232343D6-F3D5-4CC8-BC36-945B4253C8E7}" dt="2020-09-20T11:34:58.677" v="2955" actId="1076"/>
          <ac:spMkLst>
            <pc:docMk/>
            <pc:sldMk cId="1535950498" sldId="292"/>
            <ac:spMk id="7" creationId="{A203A64D-A97C-4D5B-A9F4-0D7BA65406B2}"/>
          </ac:spMkLst>
        </pc:spChg>
        <pc:picChg chg="add mod ord modCrop">
          <ac:chgData name="Daniel Juanatey" userId="08dbb54839ec0e9e" providerId="LiveId" clId="{232343D6-F3D5-4CC8-BC36-945B4253C8E7}" dt="2020-09-20T11:33:40.207" v="2951" actId="14100"/>
          <ac:picMkLst>
            <pc:docMk/>
            <pc:sldMk cId="1535950498" sldId="292"/>
            <ac:picMk id="3" creationId="{2B0E672E-C843-4785-B1E5-17F31B990905}"/>
          </ac:picMkLst>
        </pc:picChg>
        <pc:picChg chg="del">
          <ac:chgData name="Daniel Juanatey" userId="08dbb54839ec0e9e" providerId="LiveId" clId="{232343D6-F3D5-4CC8-BC36-945B4253C8E7}" dt="2020-09-20T11:32:23.628" v="2944" actId="478"/>
          <ac:picMkLst>
            <pc:docMk/>
            <pc:sldMk cId="1535950498" sldId="292"/>
            <ac:picMk id="5" creationId="{A93236B8-F34A-4D14-BFD7-5F502B155B61}"/>
          </ac:picMkLst>
        </pc:picChg>
      </pc:sldChg>
      <pc:sldChg chg="modSp add mod">
        <pc:chgData name="Daniel Juanatey" userId="08dbb54839ec0e9e" providerId="LiveId" clId="{232343D6-F3D5-4CC8-BC36-945B4253C8E7}" dt="2020-09-20T22:17:34.582" v="3389" actId="1076"/>
        <pc:sldMkLst>
          <pc:docMk/>
          <pc:sldMk cId="3657417529" sldId="293"/>
        </pc:sldMkLst>
        <pc:picChg chg="mod">
          <ac:chgData name="Daniel Juanatey" userId="08dbb54839ec0e9e" providerId="LiveId" clId="{232343D6-F3D5-4CC8-BC36-945B4253C8E7}" dt="2020-09-20T22:17:34.582" v="3389" actId="1076"/>
          <ac:picMkLst>
            <pc:docMk/>
            <pc:sldMk cId="3657417529" sldId="293"/>
            <ac:picMk id="6" creationId="{976118E0-4A39-44E2-9ECA-A6440CC903AF}"/>
          </ac:picMkLst>
        </pc:picChg>
      </pc:sldChg>
      <pc:sldChg chg="addSp delSp modSp add mod">
        <pc:chgData name="Daniel Juanatey" userId="08dbb54839ec0e9e" providerId="LiveId" clId="{232343D6-F3D5-4CC8-BC36-945B4253C8E7}" dt="2020-09-20T23:28:03.279" v="3689" actId="1076"/>
        <pc:sldMkLst>
          <pc:docMk/>
          <pc:sldMk cId="2283151666" sldId="294"/>
        </pc:sldMkLst>
        <pc:spChg chg="del mod">
          <ac:chgData name="Daniel Juanatey" userId="08dbb54839ec0e9e" providerId="LiveId" clId="{232343D6-F3D5-4CC8-BC36-945B4253C8E7}" dt="2020-09-20T23:24:04.659" v="3451"/>
          <ac:spMkLst>
            <pc:docMk/>
            <pc:sldMk cId="2283151666" sldId="294"/>
            <ac:spMk id="4" creationId="{582ECFB9-259F-4615-925E-40DD971CC79B}"/>
          </ac:spMkLst>
        </pc:spChg>
        <pc:spChg chg="add mod">
          <ac:chgData name="Daniel Juanatey" userId="08dbb54839ec0e9e" providerId="LiveId" clId="{232343D6-F3D5-4CC8-BC36-945B4253C8E7}" dt="2020-09-20T23:28:03.279" v="3689" actId="1076"/>
          <ac:spMkLst>
            <pc:docMk/>
            <pc:sldMk cId="2283151666" sldId="294"/>
            <ac:spMk id="7" creationId="{E6D89C6A-18B9-4940-9BC3-B8429363FF0A}"/>
          </ac:spMkLst>
        </pc:spChg>
        <pc:spChg chg="add mod">
          <ac:chgData name="Daniel Juanatey" userId="08dbb54839ec0e9e" providerId="LiveId" clId="{232343D6-F3D5-4CC8-BC36-945B4253C8E7}" dt="2020-09-20T23:24:55.754" v="3484" actId="1076"/>
          <ac:spMkLst>
            <pc:docMk/>
            <pc:sldMk cId="2283151666" sldId="294"/>
            <ac:spMk id="9" creationId="{C8D9F0E5-A4A4-47DC-BE95-807B8DDDFAD4}"/>
          </ac:spMkLst>
        </pc:spChg>
        <pc:spChg chg="add mod">
          <ac:chgData name="Daniel Juanatey" userId="08dbb54839ec0e9e" providerId="LiveId" clId="{232343D6-F3D5-4CC8-BC36-945B4253C8E7}" dt="2020-09-20T23:26:22.836" v="3546" actId="14100"/>
          <ac:spMkLst>
            <pc:docMk/>
            <pc:sldMk cId="2283151666" sldId="294"/>
            <ac:spMk id="12" creationId="{730E7954-AAB0-4BFF-B927-B13C6DEA0632}"/>
          </ac:spMkLst>
        </pc:spChg>
        <pc:picChg chg="del">
          <ac:chgData name="Daniel Juanatey" userId="08dbb54839ec0e9e" providerId="LiveId" clId="{232343D6-F3D5-4CC8-BC36-945B4253C8E7}" dt="2020-09-20T23:23:59.597" v="3448" actId="478"/>
          <ac:picMkLst>
            <pc:docMk/>
            <pc:sldMk cId="2283151666" sldId="294"/>
            <ac:picMk id="19" creationId="{0D6F1C00-845C-4D5B-8CF6-F034FF7C19FB}"/>
          </ac:picMkLst>
        </pc:picChg>
        <pc:cxnChg chg="add mod">
          <ac:chgData name="Daniel Juanatey" userId="08dbb54839ec0e9e" providerId="LiveId" clId="{232343D6-F3D5-4CC8-BC36-945B4253C8E7}" dt="2020-09-20T23:25:03.941" v="3486" actId="1076"/>
          <ac:cxnSpMkLst>
            <pc:docMk/>
            <pc:sldMk cId="2283151666" sldId="294"/>
            <ac:cxnSpMk id="10" creationId="{F5B74388-DF8D-4ABD-9C96-9F4F77FC446F}"/>
          </ac:cxnSpMkLst>
        </pc:cxnChg>
        <pc:cxnChg chg="add mod">
          <ac:chgData name="Daniel Juanatey" userId="08dbb54839ec0e9e" providerId="LiveId" clId="{232343D6-F3D5-4CC8-BC36-945B4253C8E7}" dt="2020-09-20T23:26:34.586" v="3548" actId="1076"/>
          <ac:cxnSpMkLst>
            <pc:docMk/>
            <pc:sldMk cId="2283151666" sldId="294"/>
            <ac:cxnSpMk id="13" creationId="{B3A28609-0D26-4C59-BB92-148C82DF2945}"/>
          </ac:cxnSpMkLst>
        </pc:cxnChg>
        <pc:cxnChg chg="add del mod">
          <ac:chgData name="Daniel Juanatey" userId="08dbb54839ec0e9e" providerId="LiveId" clId="{232343D6-F3D5-4CC8-BC36-945B4253C8E7}" dt="2020-09-20T23:26:41.870" v="3550"/>
          <ac:cxnSpMkLst>
            <pc:docMk/>
            <pc:sldMk cId="2283151666" sldId="294"/>
            <ac:cxnSpMk id="14" creationId="{CED696CD-0985-4F0B-AE6A-714B0CF6B026}"/>
          </ac:cxnSpMkLst>
        </pc:cxnChg>
      </pc:sldChg>
      <pc:sldChg chg="addSp modSp add del mod">
        <pc:chgData name="Daniel Juanatey" userId="08dbb54839ec0e9e" providerId="LiveId" clId="{232343D6-F3D5-4CC8-BC36-945B4253C8E7}" dt="2020-09-20T22:08:32.990" v="3247" actId="47"/>
        <pc:sldMkLst>
          <pc:docMk/>
          <pc:sldMk cId="2634343696" sldId="294"/>
        </pc:sldMkLst>
        <pc:picChg chg="add mod">
          <ac:chgData name="Daniel Juanatey" userId="08dbb54839ec0e9e" providerId="LiveId" clId="{232343D6-F3D5-4CC8-BC36-945B4253C8E7}" dt="2020-09-20T22:08:11.116" v="3243" actId="1076"/>
          <ac:picMkLst>
            <pc:docMk/>
            <pc:sldMk cId="2634343696" sldId="294"/>
            <ac:picMk id="2" creationId="{F8C4EADB-4400-4673-827F-8EB74BE70923}"/>
          </ac:picMkLst>
        </pc:picChg>
        <pc:picChg chg="mod">
          <ac:chgData name="Daniel Juanatey" userId="08dbb54839ec0e9e" providerId="LiveId" clId="{232343D6-F3D5-4CC8-BC36-945B4253C8E7}" dt="2020-09-20T22:07:57.710" v="3241" actId="1076"/>
          <ac:picMkLst>
            <pc:docMk/>
            <pc:sldMk cId="2634343696" sldId="294"/>
            <ac:picMk id="3" creationId="{6ACE7B3C-1C9E-4C1D-8097-FEDA53E1ADB2}"/>
          </ac:picMkLst>
        </pc:picChg>
        <pc:picChg chg="add mod">
          <ac:chgData name="Daniel Juanatey" userId="08dbb54839ec0e9e" providerId="LiveId" clId="{232343D6-F3D5-4CC8-BC36-945B4253C8E7}" dt="2020-09-20T22:08:27.928" v="3246" actId="1076"/>
          <ac:picMkLst>
            <pc:docMk/>
            <pc:sldMk cId="2634343696" sldId="294"/>
            <ac:picMk id="5" creationId="{E697F081-CD4F-42E4-ACB1-73D2449C01D5}"/>
          </ac:picMkLst>
        </pc:picChg>
      </pc:sldChg>
    </pc:docChg>
  </pc:docChgLst>
  <pc:docChgLst>
    <pc:chgData name="Daniel Andrés Juanatey Hermo" userId="845b0bfd-ccd1-4afb-b50d-1186a36ffafb" providerId="ADAL" clId="{5771E1E1-CD28-468A-BF99-9C8ED162C321}"/>
    <pc:docChg chg="undo custSel addSld delSld modSld sldOrd">
      <pc:chgData name="Daniel Andrés Juanatey Hermo" userId="845b0bfd-ccd1-4afb-b50d-1186a36ffafb" providerId="ADAL" clId="{5771E1E1-CD28-468A-BF99-9C8ED162C321}" dt="2020-09-16T15:30:34.628" v="2725" actId="1076"/>
      <pc:docMkLst>
        <pc:docMk/>
      </pc:docMkLst>
      <pc:sldChg chg="addSp delSp modSp mod modAnim">
        <pc:chgData name="Daniel Andrés Juanatey Hermo" userId="845b0bfd-ccd1-4afb-b50d-1186a36ffafb" providerId="ADAL" clId="{5771E1E1-CD28-468A-BF99-9C8ED162C321}" dt="2020-09-16T10:56:35.493" v="1341" actId="20577"/>
        <pc:sldMkLst>
          <pc:docMk/>
          <pc:sldMk cId="1795132993" sldId="257"/>
        </pc:sldMkLst>
        <pc:spChg chg="del">
          <ac:chgData name="Daniel Andrés Juanatey Hermo" userId="845b0bfd-ccd1-4afb-b50d-1186a36ffafb" providerId="ADAL" clId="{5771E1E1-CD28-468A-BF99-9C8ED162C321}" dt="2020-09-16T08:44:08.131" v="582" actId="478"/>
          <ac:spMkLst>
            <pc:docMk/>
            <pc:sldMk cId="1795132993" sldId="257"/>
            <ac:spMk id="3" creationId="{6231FF25-FE20-4DA0-909B-BCE7B2E7CB64}"/>
          </ac:spMkLst>
        </pc:spChg>
        <pc:spChg chg="del mod">
          <ac:chgData name="Daniel Andrés Juanatey Hermo" userId="845b0bfd-ccd1-4afb-b50d-1186a36ffafb" providerId="ADAL" clId="{5771E1E1-CD28-468A-BF99-9C8ED162C321}" dt="2020-09-16T08:44:05.240" v="580" actId="478"/>
          <ac:spMkLst>
            <pc:docMk/>
            <pc:sldMk cId="1795132993" sldId="257"/>
            <ac:spMk id="4" creationId="{37FEC130-5BD3-4FE8-A38D-243D137341C7}"/>
          </ac:spMkLst>
        </pc:spChg>
        <pc:spChg chg="add del mod">
          <ac:chgData name="Daniel Andrés Juanatey Hermo" userId="845b0bfd-ccd1-4afb-b50d-1186a36ffafb" providerId="ADAL" clId="{5771E1E1-CD28-468A-BF99-9C8ED162C321}" dt="2020-09-16T08:44:10.089" v="583" actId="478"/>
          <ac:spMkLst>
            <pc:docMk/>
            <pc:sldMk cId="1795132993" sldId="257"/>
            <ac:spMk id="6" creationId="{2F3F08E9-39AA-4E59-92DB-8F5A5B1D552B}"/>
          </ac:spMkLst>
        </pc:spChg>
        <pc:spChg chg="mod ord">
          <ac:chgData name="Daniel Andrés Juanatey Hermo" userId="845b0bfd-ccd1-4afb-b50d-1186a36ffafb" providerId="ADAL" clId="{5771E1E1-CD28-468A-BF99-9C8ED162C321}" dt="2020-09-16T08:46:02.347" v="601" actId="14100"/>
          <ac:spMkLst>
            <pc:docMk/>
            <pc:sldMk cId="1795132993" sldId="257"/>
            <ac:spMk id="7" creationId="{F8527D80-3C78-430A-9597-670F221B8CA8}"/>
          </ac:spMkLst>
        </pc:spChg>
        <pc:spChg chg="add mod">
          <ac:chgData name="Daniel Andrés Juanatey Hermo" userId="845b0bfd-ccd1-4afb-b50d-1186a36ffafb" providerId="ADAL" clId="{5771E1E1-CD28-468A-BF99-9C8ED162C321}" dt="2020-09-16T08:45:17.961" v="596" actId="1076"/>
          <ac:spMkLst>
            <pc:docMk/>
            <pc:sldMk cId="1795132993" sldId="257"/>
            <ac:spMk id="10" creationId="{CD6F13D2-57F6-4EE0-806D-F8469E84384A}"/>
          </ac:spMkLst>
        </pc:spChg>
        <pc:spChg chg="del">
          <ac:chgData name="Daniel Andrés Juanatey Hermo" userId="845b0bfd-ccd1-4afb-b50d-1186a36ffafb" providerId="ADAL" clId="{5771E1E1-CD28-468A-BF99-9C8ED162C321}" dt="2020-09-16T08:44:12.264" v="584" actId="478"/>
          <ac:spMkLst>
            <pc:docMk/>
            <pc:sldMk cId="1795132993" sldId="257"/>
            <ac:spMk id="12" creationId="{24DFFAAA-9904-4F0D-BB35-38F73604626E}"/>
          </ac:spMkLst>
        </pc:spChg>
        <pc:spChg chg="add mod">
          <ac:chgData name="Daniel Andrés Juanatey Hermo" userId="845b0bfd-ccd1-4afb-b50d-1186a36ffafb" providerId="ADAL" clId="{5771E1E1-CD28-468A-BF99-9C8ED162C321}" dt="2020-09-16T10:54:37.070" v="1340" actId="20577"/>
          <ac:spMkLst>
            <pc:docMk/>
            <pc:sldMk cId="1795132993" sldId="257"/>
            <ac:spMk id="13" creationId="{D404ECDC-9E94-4F60-A84C-DC401CBBB1F3}"/>
          </ac:spMkLst>
        </pc:spChg>
        <pc:spChg chg="add mod">
          <ac:chgData name="Daniel Andrés Juanatey Hermo" userId="845b0bfd-ccd1-4afb-b50d-1186a36ffafb" providerId="ADAL" clId="{5771E1E1-CD28-468A-BF99-9C8ED162C321}" dt="2020-09-16T09:43:24.763" v="997" actId="1076"/>
          <ac:spMkLst>
            <pc:docMk/>
            <pc:sldMk cId="1795132993" sldId="257"/>
            <ac:spMk id="15" creationId="{F9C900E9-E2D5-480E-B93A-6B70A449E89C}"/>
          </ac:spMkLst>
        </pc:spChg>
        <pc:spChg chg="add mod">
          <ac:chgData name="Daniel Andrés Juanatey Hermo" userId="845b0bfd-ccd1-4afb-b50d-1186a36ffafb" providerId="ADAL" clId="{5771E1E1-CD28-468A-BF99-9C8ED162C321}" dt="2020-09-16T10:06:26.514" v="1159" actId="1076"/>
          <ac:spMkLst>
            <pc:docMk/>
            <pc:sldMk cId="1795132993" sldId="257"/>
            <ac:spMk id="18" creationId="{59272792-D6BF-417D-BC54-A924BC0C99B1}"/>
          </ac:spMkLst>
        </pc:spChg>
        <pc:spChg chg="add mod">
          <ac:chgData name="Daniel Andrés Juanatey Hermo" userId="845b0bfd-ccd1-4afb-b50d-1186a36ffafb" providerId="ADAL" clId="{5771E1E1-CD28-468A-BF99-9C8ED162C321}" dt="2020-09-16T10:56:35.493" v="1341" actId="20577"/>
          <ac:spMkLst>
            <pc:docMk/>
            <pc:sldMk cId="1795132993" sldId="257"/>
            <ac:spMk id="25" creationId="{C6FAB9CE-29CB-4721-AF68-7E09D2D73298}"/>
          </ac:spMkLst>
        </pc:spChg>
        <pc:picChg chg="add mod">
          <ac:chgData name="Daniel Andrés Juanatey Hermo" userId="845b0bfd-ccd1-4afb-b50d-1186a36ffafb" providerId="ADAL" clId="{5771E1E1-CD28-468A-BF99-9C8ED162C321}" dt="2020-09-16T10:05:54.802" v="1150" actId="14100"/>
          <ac:picMkLst>
            <pc:docMk/>
            <pc:sldMk cId="1795132993" sldId="257"/>
            <ac:picMk id="17" creationId="{9095A3D6-3FF3-42BF-8248-B78469CD32E0}"/>
          </ac:picMkLst>
        </pc:picChg>
        <pc:picChg chg="add mod">
          <ac:chgData name="Daniel Andrés Juanatey Hermo" userId="845b0bfd-ccd1-4afb-b50d-1186a36ffafb" providerId="ADAL" clId="{5771E1E1-CD28-468A-BF99-9C8ED162C321}" dt="2020-09-16T10:05:57.897" v="1151" actId="1076"/>
          <ac:picMkLst>
            <pc:docMk/>
            <pc:sldMk cId="1795132993" sldId="257"/>
            <ac:picMk id="1026" creationId="{B5705E7C-9D7D-41B9-98C0-49295574A343}"/>
          </ac:picMkLst>
        </pc:picChg>
        <pc:picChg chg="add mod">
          <ac:chgData name="Daniel Andrés Juanatey Hermo" userId="845b0bfd-ccd1-4afb-b50d-1186a36ffafb" providerId="ADAL" clId="{5771E1E1-CD28-468A-BF99-9C8ED162C321}" dt="2020-09-16T10:06:02.721" v="1153" actId="1076"/>
          <ac:picMkLst>
            <pc:docMk/>
            <pc:sldMk cId="1795132993" sldId="257"/>
            <ac:picMk id="1028" creationId="{255DD1E5-00F1-46DD-A88F-EB9E722524B0}"/>
          </ac:picMkLst>
        </pc:picChg>
        <pc:picChg chg="add mod">
          <ac:chgData name="Daniel Andrés Juanatey Hermo" userId="845b0bfd-ccd1-4afb-b50d-1186a36ffafb" providerId="ADAL" clId="{5771E1E1-CD28-468A-BF99-9C8ED162C321}" dt="2020-09-16T10:06:00.377" v="1152" actId="1076"/>
          <ac:picMkLst>
            <pc:docMk/>
            <pc:sldMk cId="1795132993" sldId="257"/>
            <ac:picMk id="1030" creationId="{1B37638B-24CB-4000-AD55-EBE864EB6F15}"/>
          </ac:picMkLst>
        </pc:picChg>
        <pc:picChg chg="add del mod">
          <ac:chgData name="Daniel Andrés Juanatey Hermo" userId="845b0bfd-ccd1-4afb-b50d-1186a36ffafb" providerId="ADAL" clId="{5771E1E1-CD28-468A-BF99-9C8ED162C321}" dt="2020-09-16T09:50:59.542" v="1042" actId="478"/>
          <ac:picMkLst>
            <pc:docMk/>
            <pc:sldMk cId="1795132993" sldId="257"/>
            <ac:picMk id="1032" creationId="{D1B776CF-8733-46DE-A2D9-573DD8258412}"/>
          </ac:picMkLst>
        </pc:picChg>
        <pc:picChg chg="add mod">
          <ac:chgData name="Daniel Andrés Juanatey Hermo" userId="845b0bfd-ccd1-4afb-b50d-1186a36ffafb" providerId="ADAL" clId="{5771E1E1-CD28-468A-BF99-9C8ED162C321}" dt="2020-09-16T10:06:05.178" v="1154" actId="1076"/>
          <ac:picMkLst>
            <pc:docMk/>
            <pc:sldMk cId="1795132993" sldId="257"/>
            <ac:picMk id="1034" creationId="{ACEF4BF6-F89A-4A58-93A1-8BF9F34E099B}"/>
          </ac:picMkLst>
        </pc:picChg>
        <pc:picChg chg="add mod">
          <ac:chgData name="Daniel Andrés Juanatey Hermo" userId="845b0bfd-ccd1-4afb-b50d-1186a36ffafb" providerId="ADAL" clId="{5771E1E1-CD28-468A-BF99-9C8ED162C321}" dt="2020-09-16T10:06:10.545" v="1155" actId="1076"/>
          <ac:picMkLst>
            <pc:docMk/>
            <pc:sldMk cId="1795132993" sldId="257"/>
            <ac:picMk id="1036" creationId="{6AA9EECF-1671-4A0F-A21E-4E1FF4F3C9E3}"/>
          </ac:picMkLst>
        </pc:picChg>
        <pc:picChg chg="add mod">
          <ac:chgData name="Daniel Andrés Juanatey Hermo" userId="845b0bfd-ccd1-4afb-b50d-1186a36ffafb" providerId="ADAL" clId="{5771E1E1-CD28-468A-BF99-9C8ED162C321}" dt="2020-09-16T10:06:17.530" v="1157" actId="14100"/>
          <ac:picMkLst>
            <pc:docMk/>
            <pc:sldMk cId="1795132993" sldId="257"/>
            <ac:picMk id="1038" creationId="{D3E087D0-1AA3-4C99-B54C-029FDEDF24F0}"/>
          </ac:picMkLst>
        </pc:picChg>
        <pc:cxnChg chg="del">
          <ac:chgData name="Daniel Andrés Juanatey Hermo" userId="845b0bfd-ccd1-4afb-b50d-1186a36ffafb" providerId="ADAL" clId="{5771E1E1-CD28-468A-BF99-9C8ED162C321}" dt="2020-09-16T08:44:06.240" v="581" actId="478"/>
          <ac:cxnSpMkLst>
            <pc:docMk/>
            <pc:sldMk cId="1795132993" sldId="257"/>
            <ac:cxnSpMk id="9" creationId="{1638A60F-F5F9-451E-97EC-E87BA1E4C536}"/>
          </ac:cxnSpMkLst>
        </pc:cxnChg>
        <pc:cxnChg chg="add mod">
          <ac:chgData name="Daniel Andrés Juanatey Hermo" userId="845b0bfd-ccd1-4afb-b50d-1186a36ffafb" providerId="ADAL" clId="{5771E1E1-CD28-468A-BF99-9C8ED162C321}" dt="2020-09-16T09:42:54.875" v="981" actId="1076"/>
          <ac:cxnSpMkLst>
            <pc:docMk/>
            <pc:sldMk cId="1795132993" sldId="257"/>
            <ac:cxnSpMk id="14" creationId="{2693D993-EEF1-4E86-A19E-2534156F2E83}"/>
          </ac:cxnSpMkLst>
        </pc:cxnChg>
      </pc:sldChg>
      <pc:sldChg chg="addSp delSp modSp mod modAnim">
        <pc:chgData name="Daniel Andrés Juanatey Hermo" userId="845b0bfd-ccd1-4afb-b50d-1186a36ffafb" providerId="ADAL" clId="{5771E1E1-CD28-468A-BF99-9C8ED162C321}" dt="2020-09-16T10:04:27.666" v="1147"/>
        <pc:sldMkLst>
          <pc:docMk/>
          <pc:sldMk cId="3591569887" sldId="263"/>
        </pc:sldMkLst>
        <pc:spChg chg="add del mod">
          <ac:chgData name="Daniel Andrés Juanatey Hermo" userId="845b0bfd-ccd1-4afb-b50d-1186a36ffafb" providerId="ADAL" clId="{5771E1E1-CD28-468A-BF99-9C8ED162C321}" dt="2020-09-16T08:10:50.486" v="75" actId="478"/>
          <ac:spMkLst>
            <pc:docMk/>
            <pc:sldMk cId="3591569887" sldId="263"/>
            <ac:spMk id="3" creationId="{683FB259-3CBC-4659-9556-0CE5D1CD9D5B}"/>
          </ac:spMkLst>
        </pc:spChg>
        <pc:spChg chg="add mod">
          <ac:chgData name="Daniel Andrés Juanatey Hermo" userId="845b0bfd-ccd1-4afb-b50d-1186a36ffafb" providerId="ADAL" clId="{5771E1E1-CD28-468A-BF99-9C8ED162C321}" dt="2020-09-16T08:11:50.398" v="138" actId="1076"/>
          <ac:spMkLst>
            <pc:docMk/>
            <pc:sldMk cId="3591569887" sldId="263"/>
            <ac:spMk id="4" creationId="{C28980A5-8426-415F-9671-9B4D9EC8C273}"/>
          </ac:spMkLst>
        </pc:spChg>
        <pc:spChg chg="mod">
          <ac:chgData name="Daniel Andrés Juanatey Hermo" userId="845b0bfd-ccd1-4afb-b50d-1186a36ffafb" providerId="ADAL" clId="{5771E1E1-CD28-468A-BF99-9C8ED162C321}" dt="2020-09-16T08:44:27.452" v="586" actId="14100"/>
          <ac:spMkLst>
            <pc:docMk/>
            <pc:sldMk cId="3591569887" sldId="263"/>
            <ac:spMk id="7" creationId="{F8527D80-3C78-430A-9597-670F221B8CA8}"/>
          </ac:spMkLst>
        </pc:spChg>
        <pc:spChg chg="add del mod">
          <ac:chgData name="Daniel Andrés Juanatey Hermo" userId="845b0bfd-ccd1-4afb-b50d-1186a36ffafb" providerId="ADAL" clId="{5771E1E1-CD28-468A-BF99-9C8ED162C321}" dt="2020-09-16T08:37:34.390" v="198"/>
          <ac:spMkLst>
            <pc:docMk/>
            <pc:sldMk cId="3591569887" sldId="263"/>
            <ac:spMk id="10" creationId="{51A15EE5-C0A5-4B13-B4FD-077436CABDB2}"/>
          </ac:spMkLst>
        </pc:spChg>
        <pc:spChg chg="add del mod">
          <ac:chgData name="Daniel Andrés Juanatey Hermo" userId="845b0bfd-ccd1-4afb-b50d-1186a36ffafb" providerId="ADAL" clId="{5771E1E1-CD28-468A-BF99-9C8ED162C321}" dt="2020-09-16T08:34:16.629" v="181" actId="478"/>
          <ac:spMkLst>
            <pc:docMk/>
            <pc:sldMk cId="3591569887" sldId="263"/>
            <ac:spMk id="11" creationId="{8587CA9A-E8F8-435A-8E59-FECB4DA7FE39}"/>
          </ac:spMkLst>
        </pc:spChg>
        <pc:spChg chg="add mod">
          <ac:chgData name="Daniel Andrés Juanatey Hermo" userId="845b0bfd-ccd1-4afb-b50d-1186a36ffafb" providerId="ADAL" clId="{5771E1E1-CD28-468A-BF99-9C8ED162C321}" dt="2020-09-16T08:43:08.106" v="575" actId="1076"/>
          <ac:spMkLst>
            <pc:docMk/>
            <pc:sldMk cId="3591569887" sldId="263"/>
            <ac:spMk id="12" creationId="{AE1192DE-B222-4F5D-BD56-BE5BF6AD35DD}"/>
          </ac:spMkLst>
        </pc:spChg>
        <pc:spChg chg="add del mod">
          <ac:chgData name="Daniel Andrés Juanatey Hermo" userId="845b0bfd-ccd1-4afb-b50d-1186a36ffafb" providerId="ADAL" clId="{5771E1E1-CD28-468A-BF99-9C8ED162C321}" dt="2020-09-16T09:29:31.695" v="824" actId="478"/>
          <ac:spMkLst>
            <pc:docMk/>
            <pc:sldMk cId="3591569887" sldId="263"/>
            <ac:spMk id="15" creationId="{1E63B74D-D7F7-4EDB-BA8F-3CEC0FC36F67}"/>
          </ac:spMkLst>
        </pc:spChg>
        <pc:spChg chg="add mod">
          <ac:chgData name="Daniel Andrés Juanatey Hermo" userId="845b0bfd-ccd1-4afb-b50d-1186a36ffafb" providerId="ADAL" clId="{5771E1E1-CD28-468A-BF99-9C8ED162C321}" dt="2020-09-16T09:10:57.462" v="728" actId="20577"/>
          <ac:spMkLst>
            <pc:docMk/>
            <pc:sldMk cId="3591569887" sldId="263"/>
            <ac:spMk id="20" creationId="{01763736-78F4-46A7-BF70-1998270C5E71}"/>
          </ac:spMkLst>
        </pc:spChg>
        <pc:spChg chg="add mod">
          <ac:chgData name="Daniel Andrés Juanatey Hermo" userId="845b0bfd-ccd1-4afb-b50d-1186a36ffafb" providerId="ADAL" clId="{5771E1E1-CD28-468A-BF99-9C8ED162C321}" dt="2020-09-16T09:11:32.871" v="758" actId="1076"/>
          <ac:spMkLst>
            <pc:docMk/>
            <pc:sldMk cId="3591569887" sldId="263"/>
            <ac:spMk id="21" creationId="{1E32CC24-C3A6-4D2D-BF75-47BAEB568F0C}"/>
          </ac:spMkLst>
        </pc:spChg>
        <pc:spChg chg="add mod">
          <ac:chgData name="Daniel Andrés Juanatey Hermo" userId="845b0bfd-ccd1-4afb-b50d-1186a36ffafb" providerId="ADAL" clId="{5771E1E1-CD28-468A-BF99-9C8ED162C321}" dt="2020-09-16T09:12:43.055" v="794" actId="1076"/>
          <ac:spMkLst>
            <pc:docMk/>
            <pc:sldMk cId="3591569887" sldId="263"/>
            <ac:spMk id="22" creationId="{FEFFD787-13A2-4A0E-BF70-4DA4B3A17D65}"/>
          </ac:spMkLst>
        </pc:spChg>
        <pc:spChg chg="add mod">
          <ac:chgData name="Daniel Andrés Juanatey Hermo" userId="845b0bfd-ccd1-4afb-b50d-1186a36ffafb" providerId="ADAL" clId="{5771E1E1-CD28-468A-BF99-9C8ED162C321}" dt="2020-09-16T09:29:48.592" v="828" actId="1076"/>
          <ac:spMkLst>
            <pc:docMk/>
            <pc:sldMk cId="3591569887" sldId="263"/>
            <ac:spMk id="28" creationId="{86E89DC9-AC0A-4E1B-8A1E-CAF35BAE6AEB}"/>
          </ac:spMkLst>
        </pc:spChg>
        <pc:picChg chg="add mod">
          <ac:chgData name="Daniel Andrés Juanatey Hermo" userId="845b0bfd-ccd1-4afb-b50d-1186a36ffafb" providerId="ADAL" clId="{5771E1E1-CD28-468A-BF99-9C8ED162C321}" dt="2020-09-16T09:29:42.544" v="827" actId="1076"/>
          <ac:picMkLst>
            <pc:docMk/>
            <pc:sldMk cId="3591569887" sldId="263"/>
            <ac:picMk id="27" creationId="{AB9C0FE3-D804-45D6-A9E7-26A57429455D}"/>
          </ac:picMkLst>
        </pc:picChg>
        <pc:cxnChg chg="add del mod">
          <ac:chgData name="Daniel Andrés Juanatey Hermo" userId="845b0bfd-ccd1-4afb-b50d-1186a36ffafb" providerId="ADAL" clId="{5771E1E1-CD28-468A-BF99-9C8ED162C321}" dt="2020-09-16T08:48:01.975" v="613" actId="478"/>
          <ac:cxnSpMkLst>
            <pc:docMk/>
            <pc:sldMk cId="3591569887" sldId="263"/>
            <ac:cxnSpMk id="9" creationId="{699DFA68-49D7-453E-A21D-ADFBB46B2C37}"/>
          </ac:cxnSpMkLst>
        </pc:cxnChg>
        <pc:cxnChg chg="add mod">
          <ac:chgData name="Daniel Andrés Juanatey Hermo" userId="845b0bfd-ccd1-4afb-b50d-1186a36ffafb" providerId="ADAL" clId="{5771E1E1-CD28-468A-BF99-9C8ED162C321}" dt="2020-09-16T08:43:08.106" v="575" actId="1076"/>
          <ac:cxnSpMkLst>
            <pc:docMk/>
            <pc:sldMk cId="3591569887" sldId="263"/>
            <ac:cxnSpMk id="14" creationId="{B19D70F2-13EB-4066-B10B-5DDC87D46870}"/>
          </ac:cxnSpMkLst>
        </pc:cxnChg>
        <pc:cxnChg chg="add mod">
          <ac:chgData name="Daniel Andrés Juanatey Hermo" userId="845b0bfd-ccd1-4afb-b50d-1186a36ffafb" providerId="ADAL" clId="{5771E1E1-CD28-468A-BF99-9C8ED162C321}" dt="2020-09-16T08:48:05.536" v="614" actId="1076"/>
          <ac:cxnSpMkLst>
            <pc:docMk/>
            <pc:sldMk cId="3591569887" sldId="263"/>
            <ac:cxnSpMk id="17" creationId="{26AC45EB-8A66-46F3-A75D-6226B4EAA9EA}"/>
          </ac:cxnSpMkLst>
        </pc:cxnChg>
        <pc:cxnChg chg="add mod">
          <ac:chgData name="Daniel Andrés Juanatey Hermo" userId="845b0bfd-ccd1-4afb-b50d-1186a36ffafb" providerId="ADAL" clId="{5771E1E1-CD28-468A-BF99-9C8ED162C321}" dt="2020-09-16T08:48:11.152" v="616" actId="1076"/>
          <ac:cxnSpMkLst>
            <pc:docMk/>
            <pc:sldMk cId="3591569887" sldId="263"/>
            <ac:cxnSpMk id="18" creationId="{292C09F6-065E-413D-A5B8-A330F9335AE1}"/>
          </ac:cxnSpMkLst>
        </pc:cxnChg>
        <pc:cxnChg chg="add mod">
          <ac:chgData name="Daniel Andrés Juanatey Hermo" userId="845b0bfd-ccd1-4afb-b50d-1186a36ffafb" providerId="ADAL" clId="{5771E1E1-CD28-468A-BF99-9C8ED162C321}" dt="2020-09-16T09:12:19.999" v="789" actId="14100"/>
          <ac:cxnSpMkLst>
            <pc:docMk/>
            <pc:sldMk cId="3591569887" sldId="263"/>
            <ac:cxnSpMk id="19" creationId="{DF28C9ED-D5FA-425A-9F9E-DCA107475FD9}"/>
          </ac:cxnSpMkLst>
        </pc:cxnChg>
        <pc:cxnChg chg="add mod">
          <ac:chgData name="Daniel Andrés Juanatey Hermo" userId="845b0bfd-ccd1-4afb-b50d-1186a36ffafb" providerId="ADAL" clId="{5771E1E1-CD28-468A-BF99-9C8ED162C321}" dt="2020-09-16T09:12:33.343" v="793" actId="14100"/>
          <ac:cxnSpMkLst>
            <pc:docMk/>
            <pc:sldMk cId="3591569887" sldId="263"/>
            <ac:cxnSpMk id="24" creationId="{57BE632E-6475-4EE5-8AD2-2B31E2C46404}"/>
          </ac:cxnSpMkLst>
        </pc:cxnChg>
      </pc:sldChg>
      <pc:sldChg chg="modSp mod">
        <pc:chgData name="Daniel Andrés Juanatey Hermo" userId="845b0bfd-ccd1-4afb-b50d-1186a36ffafb" providerId="ADAL" clId="{5771E1E1-CD28-468A-BF99-9C8ED162C321}" dt="2020-09-16T11:31:22.745" v="1845" actId="1076"/>
        <pc:sldMkLst>
          <pc:docMk/>
          <pc:sldMk cId="3936030782" sldId="264"/>
        </pc:sldMkLst>
        <pc:spChg chg="mod">
          <ac:chgData name="Daniel Andrés Juanatey Hermo" userId="845b0bfd-ccd1-4afb-b50d-1186a36ffafb" providerId="ADAL" clId="{5771E1E1-CD28-468A-BF99-9C8ED162C321}" dt="2020-09-16T11:31:22.745" v="1845" actId="1076"/>
          <ac:spMkLst>
            <pc:docMk/>
            <pc:sldMk cId="3936030782" sldId="264"/>
            <ac:spMk id="4" creationId="{5D87AAD5-A080-401F-8AAC-67C66398D959}"/>
          </ac:spMkLst>
        </pc:spChg>
        <pc:spChg chg="mod">
          <ac:chgData name="Daniel Andrés Juanatey Hermo" userId="845b0bfd-ccd1-4afb-b50d-1186a36ffafb" providerId="ADAL" clId="{5771E1E1-CD28-468A-BF99-9C8ED162C321}" dt="2020-09-16T11:30:57.265" v="1816" actId="1076"/>
          <ac:spMkLst>
            <pc:docMk/>
            <pc:sldMk cId="3936030782" sldId="264"/>
            <ac:spMk id="5" creationId="{CCA00F24-2A37-4818-8D80-B6E10F5EB695}"/>
          </ac:spMkLst>
        </pc:spChg>
      </pc:sldChg>
      <pc:sldChg chg="add del">
        <pc:chgData name="Daniel Andrés Juanatey Hermo" userId="845b0bfd-ccd1-4afb-b50d-1186a36ffafb" providerId="ADAL" clId="{5771E1E1-CD28-468A-BF99-9C8ED162C321}" dt="2020-09-16T08:43:51.294" v="577" actId="47"/>
        <pc:sldMkLst>
          <pc:docMk/>
          <pc:sldMk cId="1217675591" sldId="265"/>
        </pc:sldMkLst>
      </pc:sldChg>
      <pc:sldChg chg="addSp delSp modSp add mod">
        <pc:chgData name="Daniel Andrés Juanatey Hermo" userId="845b0bfd-ccd1-4afb-b50d-1186a36ffafb" providerId="ADAL" clId="{5771E1E1-CD28-468A-BF99-9C8ED162C321}" dt="2020-09-16T08:46:58.024" v="611" actId="166"/>
        <pc:sldMkLst>
          <pc:docMk/>
          <pc:sldMk cId="2930512552" sldId="265"/>
        </pc:sldMkLst>
        <pc:spChg chg="add mod ord">
          <ac:chgData name="Daniel Andrés Juanatey Hermo" userId="845b0bfd-ccd1-4afb-b50d-1186a36ffafb" providerId="ADAL" clId="{5771E1E1-CD28-468A-BF99-9C8ED162C321}" dt="2020-09-16T08:46:58.024" v="611" actId="166"/>
          <ac:spMkLst>
            <pc:docMk/>
            <pc:sldMk cId="2930512552" sldId="265"/>
            <ac:spMk id="5" creationId="{47FED51A-DB92-4678-9E0C-9251C56D88FE}"/>
          </ac:spMkLst>
        </pc:spChg>
        <pc:spChg chg="add del mod">
          <ac:chgData name="Daniel Andrés Juanatey Hermo" userId="845b0bfd-ccd1-4afb-b50d-1186a36ffafb" providerId="ADAL" clId="{5771E1E1-CD28-468A-BF99-9C8ED162C321}" dt="2020-09-16T08:46:49.034" v="609" actId="22"/>
          <ac:spMkLst>
            <pc:docMk/>
            <pc:sldMk cId="2930512552" sldId="265"/>
            <ac:spMk id="6" creationId="{0ED926E8-B822-4D42-94F6-84730498F531}"/>
          </ac:spMkLst>
        </pc:spChg>
        <pc:spChg chg="del">
          <ac:chgData name="Daniel Andrés Juanatey Hermo" userId="845b0bfd-ccd1-4afb-b50d-1186a36ffafb" providerId="ADAL" clId="{5771E1E1-CD28-468A-BF99-9C8ED162C321}" dt="2020-09-16T08:45:47.824" v="598" actId="478"/>
          <ac:spMkLst>
            <pc:docMk/>
            <pc:sldMk cId="2930512552" sldId="265"/>
            <ac:spMk id="7" creationId="{F8527D80-3C78-430A-9597-670F221B8CA8}"/>
          </ac:spMkLst>
        </pc:spChg>
        <pc:spChg chg="add">
          <ac:chgData name="Daniel Andrés Juanatey Hermo" userId="845b0bfd-ccd1-4afb-b50d-1186a36ffafb" providerId="ADAL" clId="{5771E1E1-CD28-468A-BF99-9C8ED162C321}" dt="2020-09-16T08:46:50.397" v="610" actId="22"/>
          <ac:spMkLst>
            <pc:docMk/>
            <pc:sldMk cId="2930512552" sldId="265"/>
            <ac:spMk id="14" creationId="{4699EAF2-8827-423C-B7FA-5151875F2030}"/>
          </ac:spMkLst>
        </pc:spChg>
      </pc:sldChg>
      <pc:sldChg chg="addSp delSp modSp add mod ord">
        <pc:chgData name="Daniel Andrés Juanatey Hermo" userId="845b0bfd-ccd1-4afb-b50d-1186a36ffafb" providerId="ADAL" clId="{5771E1E1-CD28-468A-BF99-9C8ED162C321}" dt="2020-09-16T10:44:23.939" v="1270" actId="14100"/>
        <pc:sldMkLst>
          <pc:docMk/>
          <pc:sldMk cId="2793989919" sldId="266"/>
        </pc:sldMkLst>
        <pc:spChg chg="mod">
          <ac:chgData name="Daniel Andrés Juanatey Hermo" userId="845b0bfd-ccd1-4afb-b50d-1186a36ffafb" providerId="ADAL" clId="{5771E1E1-CD28-468A-BF99-9C8ED162C321}" dt="2020-09-16T10:35:23.415" v="1161" actId="1076"/>
          <ac:spMkLst>
            <pc:docMk/>
            <pc:sldMk cId="2793989919" sldId="266"/>
            <ac:spMk id="2" creationId="{92C8674E-D70B-453B-B111-04AA1E89FD1E}"/>
          </ac:spMkLst>
        </pc:spChg>
        <pc:spChg chg="add mod">
          <ac:chgData name="Daniel Andrés Juanatey Hermo" userId="845b0bfd-ccd1-4afb-b50d-1186a36ffafb" providerId="ADAL" clId="{5771E1E1-CD28-468A-BF99-9C8ED162C321}" dt="2020-09-16T09:58:38.398" v="1116" actId="207"/>
          <ac:spMkLst>
            <pc:docMk/>
            <pc:sldMk cId="2793989919" sldId="266"/>
            <ac:spMk id="3" creationId="{2B540445-40C4-4047-9355-88104DDC28CD}"/>
          </ac:spMkLst>
        </pc:spChg>
        <pc:spChg chg="add mod">
          <ac:chgData name="Daniel Andrés Juanatey Hermo" userId="845b0bfd-ccd1-4afb-b50d-1186a36ffafb" providerId="ADAL" clId="{5771E1E1-CD28-468A-BF99-9C8ED162C321}" dt="2020-09-16T10:37:32.609" v="1225" actId="14100"/>
          <ac:spMkLst>
            <pc:docMk/>
            <pc:sldMk cId="2793989919" sldId="266"/>
            <ac:spMk id="4" creationId="{582ECFB9-259F-4615-925E-40DD971CC79B}"/>
          </ac:spMkLst>
        </pc:spChg>
        <pc:spChg chg="del mod">
          <ac:chgData name="Daniel Andrés Juanatey Hermo" userId="845b0bfd-ccd1-4afb-b50d-1186a36ffafb" providerId="ADAL" clId="{5771E1E1-CD28-468A-BF99-9C8ED162C321}" dt="2020-09-16T09:58:13.484" v="1112" actId="478"/>
          <ac:spMkLst>
            <pc:docMk/>
            <pc:sldMk cId="2793989919" sldId="266"/>
            <ac:spMk id="7" creationId="{F8527D80-3C78-430A-9597-670F221B8CA8}"/>
          </ac:spMkLst>
        </pc:spChg>
        <pc:spChg chg="mod">
          <ac:chgData name="Daniel Andrés Juanatey Hermo" userId="845b0bfd-ccd1-4afb-b50d-1186a36ffafb" providerId="ADAL" clId="{5771E1E1-CD28-468A-BF99-9C8ED162C321}" dt="2020-09-16T09:59:09.037" v="1120" actId="1076"/>
          <ac:spMkLst>
            <pc:docMk/>
            <pc:sldMk cId="2793989919" sldId="266"/>
            <ac:spMk id="10" creationId="{CD6F13D2-57F6-4EE0-806D-F8469E84384A}"/>
          </ac:spMkLst>
        </pc:spChg>
        <pc:picChg chg="add mod">
          <ac:chgData name="Daniel Andrés Juanatey Hermo" userId="845b0bfd-ccd1-4afb-b50d-1186a36ffafb" providerId="ADAL" clId="{5771E1E1-CD28-468A-BF99-9C8ED162C321}" dt="2020-09-16T10:42:20.092" v="1263" actId="1076"/>
          <ac:picMkLst>
            <pc:docMk/>
            <pc:sldMk cId="2793989919" sldId="266"/>
            <ac:picMk id="9" creationId="{EEE10558-7D2A-4F2E-9504-65F2D5BF6E1C}"/>
          </ac:picMkLst>
        </pc:picChg>
        <pc:picChg chg="add mod">
          <ac:chgData name="Daniel Andrés Juanatey Hermo" userId="845b0bfd-ccd1-4afb-b50d-1186a36ffafb" providerId="ADAL" clId="{5771E1E1-CD28-468A-BF99-9C8ED162C321}" dt="2020-09-16T10:42:52.819" v="1266" actId="1076"/>
          <ac:picMkLst>
            <pc:docMk/>
            <pc:sldMk cId="2793989919" sldId="266"/>
            <ac:picMk id="2050" creationId="{7455A800-86C0-45D4-A65C-0EB438589A36}"/>
          </ac:picMkLst>
        </pc:picChg>
        <pc:picChg chg="add mod">
          <ac:chgData name="Daniel Andrés Juanatey Hermo" userId="845b0bfd-ccd1-4afb-b50d-1186a36ffafb" providerId="ADAL" clId="{5771E1E1-CD28-468A-BF99-9C8ED162C321}" dt="2020-09-16T10:44:23.939" v="1270" actId="14100"/>
          <ac:picMkLst>
            <pc:docMk/>
            <pc:sldMk cId="2793989919" sldId="266"/>
            <ac:picMk id="2052" creationId="{0D694FAC-0457-45DE-8435-AF9326895ADA}"/>
          </ac:picMkLst>
        </pc:picChg>
      </pc:sldChg>
      <pc:sldChg chg="add del">
        <pc:chgData name="Daniel Andrés Juanatey Hermo" userId="845b0bfd-ccd1-4afb-b50d-1186a36ffafb" providerId="ADAL" clId="{5771E1E1-CD28-468A-BF99-9C8ED162C321}" dt="2020-09-16T08:50:28.038" v="618" actId="47"/>
        <pc:sldMkLst>
          <pc:docMk/>
          <pc:sldMk cId="2848045472" sldId="266"/>
        </pc:sldMkLst>
      </pc:sldChg>
      <pc:sldChg chg="addSp delSp modSp add mod">
        <pc:chgData name="Daniel Andrés Juanatey Hermo" userId="845b0bfd-ccd1-4afb-b50d-1186a36ffafb" providerId="ADAL" clId="{5771E1E1-CD28-468A-BF99-9C8ED162C321}" dt="2020-09-16T11:19:59.422" v="1627" actId="1076"/>
        <pc:sldMkLst>
          <pc:docMk/>
          <pc:sldMk cId="4256895206" sldId="267"/>
        </pc:sldMkLst>
        <pc:spChg chg="mod">
          <ac:chgData name="Daniel Andrés Juanatey Hermo" userId="845b0bfd-ccd1-4afb-b50d-1186a36ffafb" providerId="ADAL" clId="{5771E1E1-CD28-468A-BF99-9C8ED162C321}" dt="2020-09-16T10:50:18.704" v="1294" actId="20577"/>
          <ac:spMkLst>
            <pc:docMk/>
            <pc:sldMk cId="4256895206" sldId="267"/>
            <ac:spMk id="2" creationId="{92C8674E-D70B-453B-B111-04AA1E89FD1E}"/>
          </ac:spMkLst>
        </pc:spChg>
        <pc:spChg chg="mod ord">
          <ac:chgData name="Daniel Andrés Juanatey Hermo" userId="845b0bfd-ccd1-4afb-b50d-1186a36ffafb" providerId="ADAL" clId="{5771E1E1-CD28-468A-BF99-9C8ED162C321}" dt="2020-09-16T10:54:00.873" v="1338" actId="207"/>
          <ac:spMkLst>
            <pc:docMk/>
            <pc:sldMk cId="4256895206" sldId="267"/>
            <ac:spMk id="3" creationId="{2B540445-40C4-4047-9355-88104DDC28CD}"/>
          </ac:spMkLst>
        </pc:spChg>
        <pc:spChg chg="mod">
          <ac:chgData name="Daniel Andrés Juanatey Hermo" userId="845b0bfd-ccd1-4afb-b50d-1186a36ffafb" providerId="ADAL" clId="{5771E1E1-CD28-468A-BF99-9C8ED162C321}" dt="2020-09-16T10:51:49.110" v="1327" actId="113"/>
          <ac:spMkLst>
            <pc:docMk/>
            <pc:sldMk cId="4256895206" sldId="267"/>
            <ac:spMk id="4" creationId="{582ECFB9-259F-4615-925E-40DD971CC79B}"/>
          </ac:spMkLst>
        </pc:spChg>
        <pc:spChg chg="mod">
          <ac:chgData name="Daniel Andrés Juanatey Hermo" userId="845b0bfd-ccd1-4afb-b50d-1186a36ffafb" providerId="ADAL" clId="{5771E1E1-CD28-468A-BF99-9C8ED162C321}" dt="2020-09-16T10:53:39.856" v="1334" actId="14100"/>
          <ac:spMkLst>
            <pc:docMk/>
            <pc:sldMk cId="4256895206" sldId="267"/>
            <ac:spMk id="10" creationId="{CD6F13D2-57F6-4EE0-806D-F8469E84384A}"/>
          </ac:spMkLst>
        </pc:spChg>
        <pc:spChg chg="add mod">
          <ac:chgData name="Daniel Andrés Juanatey Hermo" userId="845b0bfd-ccd1-4afb-b50d-1186a36ffafb" providerId="ADAL" clId="{5771E1E1-CD28-468A-BF99-9C8ED162C321}" dt="2020-09-16T10:57:59.732" v="1382" actId="20577"/>
          <ac:spMkLst>
            <pc:docMk/>
            <pc:sldMk cId="4256895206" sldId="267"/>
            <ac:spMk id="13" creationId="{2D335D56-C30C-4931-8930-A3E7E810F3F6}"/>
          </ac:spMkLst>
        </pc:spChg>
        <pc:spChg chg="add mod">
          <ac:chgData name="Daniel Andrés Juanatey Hermo" userId="845b0bfd-ccd1-4afb-b50d-1186a36ffafb" providerId="ADAL" clId="{5771E1E1-CD28-468A-BF99-9C8ED162C321}" dt="2020-09-16T11:12:29.552" v="1496" actId="1076"/>
          <ac:spMkLst>
            <pc:docMk/>
            <pc:sldMk cId="4256895206" sldId="267"/>
            <ac:spMk id="14" creationId="{95A725D4-16AE-4C5B-A847-FF523D6F0710}"/>
          </ac:spMkLst>
        </pc:spChg>
        <pc:spChg chg="add del">
          <ac:chgData name="Daniel Andrés Juanatey Hermo" userId="845b0bfd-ccd1-4afb-b50d-1186a36ffafb" providerId="ADAL" clId="{5771E1E1-CD28-468A-BF99-9C8ED162C321}" dt="2020-09-16T11:13:35.266" v="1498"/>
          <ac:spMkLst>
            <pc:docMk/>
            <pc:sldMk cId="4256895206" sldId="267"/>
            <ac:spMk id="15" creationId="{31DB0989-5545-4E6A-985D-51CDC93EC16A}"/>
          </ac:spMkLst>
        </pc:spChg>
        <pc:spChg chg="add mod">
          <ac:chgData name="Daniel Andrés Juanatey Hermo" userId="845b0bfd-ccd1-4afb-b50d-1186a36ffafb" providerId="ADAL" clId="{5771E1E1-CD28-468A-BF99-9C8ED162C321}" dt="2020-09-16T11:19:21.822" v="1623" actId="1076"/>
          <ac:spMkLst>
            <pc:docMk/>
            <pc:sldMk cId="4256895206" sldId="267"/>
            <ac:spMk id="19" creationId="{6A1CDE84-3001-47C0-84B4-9E87CE3E77B8}"/>
          </ac:spMkLst>
        </pc:spChg>
        <pc:spChg chg="add del">
          <ac:chgData name="Daniel Andrés Juanatey Hermo" userId="845b0bfd-ccd1-4afb-b50d-1186a36ffafb" providerId="ADAL" clId="{5771E1E1-CD28-468A-BF99-9C8ED162C321}" dt="2020-09-16T11:15:47.592" v="1510"/>
          <ac:spMkLst>
            <pc:docMk/>
            <pc:sldMk cId="4256895206" sldId="267"/>
            <ac:spMk id="20" creationId="{28D8587F-CC82-4EAD-9829-D85A4F54B178}"/>
          </ac:spMkLst>
        </pc:spChg>
        <pc:spChg chg="add mod ord">
          <ac:chgData name="Daniel Andrés Juanatey Hermo" userId="845b0bfd-ccd1-4afb-b50d-1186a36ffafb" providerId="ADAL" clId="{5771E1E1-CD28-468A-BF99-9C8ED162C321}" dt="2020-09-16T11:19:25.646" v="1624" actId="1076"/>
          <ac:spMkLst>
            <pc:docMk/>
            <pc:sldMk cId="4256895206" sldId="267"/>
            <ac:spMk id="21" creationId="{204718B2-274E-4131-A437-FB1ED6A9E4CB}"/>
          </ac:spMkLst>
        </pc:spChg>
        <pc:spChg chg="add mod">
          <ac:chgData name="Daniel Andrés Juanatey Hermo" userId="845b0bfd-ccd1-4afb-b50d-1186a36ffafb" providerId="ADAL" clId="{5771E1E1-CD28-468A-BF99-9C8ED162C321}" dt="2020-09-16T11:19:29.670" v="1625" actId="1076"/>
          <ac:spMkLst>
            <pc:docMk/>
            <pc:sldMk cId="4256895206" sldId="267"/>
            <ac:spMk id="22" creationId="{4D51F19A-4152-4C0E-85F2-BD4628DB6376}"/>
          </ac:spMkLst>
        </pc:spChg>
        <pc:picChg chg="del">
          <ac:chgData name="Daniel Andrés Juanatey Hermo" userId="845b0bfd-ccd1-4afb-b50d-1186a36ffafb" providerId="ADAL" clId="{5771E1E1-CD28-468A-BF99-9C8ED162C321}" dt="2020-09-16T10:50:08.424" v="1272" actId="478"/>
          <ac:picMkLst>
            <pc:docMk/>
            <pc:sldMk cId="4256895206" sldId="267"/>
            <ac:picMk id="9" creationId="{EEE10558-7D2A-4F2E-9504-65F2D5BF6E1C}"/>
          </ac:picMkLst>
        </pc:picChg>
        <pc:picChg chg="add del mod modCrop">
          <ac:chgData name="Daniel Andrés Juanatey Hermo" userId="845b0bfd-ccd1-4afb-b50d-1186a36ffafb" providerId="ADAL" clId="{5771E1E1-CD28-468A-BF99-9C8ED162C321}" dt="2020-09-16T11:15:14.718" v="1507" actId="478"/>
          <ac:picMkLst>
            <pc:docMk/>
            <pc:sldMk cId="4256895206" sldId="267"/>
            <ac:picMk id="18" creationId="{7A0BEB39-D893-40BA-9AD1-5FF44417FB7F}"/>
          </ac:picMkLst>
        </pc:picChg>
        <pc:picChg chg="add mod">
          <ac:chgData name="Daniel Andrés Juanatey Hermo" userId="845b0bfd-ccd1-4afb-b50d-1186a36ffafb" providerId="ADAL" clId="{5771E1E1-CD28-468A-BF99-9C8ED162C321}" dt="2020-09-16T11:19:59.422" v="1627" actId="1076"/>
          <ac:picMkLst>
            <pc:docMk/>
            <pc:sldMk cId="4256895206" sldId="267"/>
            <ac:picMk id="23" creationId="{7F02D63B-15F4-49DF-B5F5-EA43394AD543}"/>
          </ac:picMkLst>
        </pc:picChg>
        <pc:picChg chg="del">
          <ac:chgData name="Daniel Andrés Juanatey Hermo" userId="845b0bfd-ccd1-4afb-b50d-1186a36ffafb" providerId="ADAL" clId="{5771E1E1-CD28-468A-BF99-9C8ED162C321}" dt="2020-09-16T10:50:10.216" v="1274" actId="478"/>
          <ac:picMkLst>
            <pc:docMk/>
            <pc:sldMk cId="4256895206" sldId="267"/>
            <ac:picMk id="2050" creationId="{7455A800-86C0-45D4-A65C-0EB438589A36}"/>
          </ac:picMkLst>
        </pc:picChg>
        <pc:picChg chg="del">
          <ac:chgData name="Daniel Andrés Juanatey Hermo" userId="845b0bfd-ccd1-4afb-b50d-1186a36ffafb" providerId="ADAL" clId="{5771E1E1-CD28-468A-BF99-9C8ED162C321}" dt="2020-09-16T10:50:09.872" v="1273" actId="478"/>
          <ac:picMkLst>
            <pc:docMk/>
            <pc:sldMk cId="4256895206" sldId="267"/>
            <ac:picMk id="2052" creationId="{0D694FAC-0457-45DE-8435-AF9326895ADA}"/>
          </ac:picMkLst>
        </pc:picChg>
        <pc:cxnChg chg="add mod">
          <ac:chgData name="Daniel Andrés Juanatey Hermo" userId="845b0bfd-ccd1-4afb-b50d-1186a36ffafb" providerId="ADAL" clId="{5771E1E1-CD28-468A-BF99-9C8ED162C321}" dt="2020-09-16T10:57:42.230" v="1346" actId="14100"/>
          <ac:cxnSpMkLst>
            <pc:docMk/>
            <pc:sldMk cId="4256895206" sldId="267"/>
            <ac:cxnSpMk id="6" creationId="{27ABB5A1-576F-4DE0-8FD7-0F47B8E6C96F}"/>
          </ac:cxnSpMkLst>
        </pc:cxnChg>
        <pc:cxnChg chg="add mod">
          <ac:chgData name="Daniel Andrés Juanatey Hermo" userId="845b0bfd-ccd1-4afb-b50d-1186a36ffafb" providerId="ADAL" clId="{5771E1E1-CD28-468A-BF99-9C8ED162C321}" dt="2020-09-16T11:12:26.657" v="1495" actId="1076"/>
          <ac:cxnSpMkLst>
            <pc:docMk/>
            <pc:sldMk cId="4256895206" sldId="267"/>
            <ac:cxnSpMk id="16" creationId="{5EB39771-E7EA-4732-98A2-84523BE3F78A}"/>
          </ac:cxnSpMkLst>
        </pc:cxnChg>
      </pc:sldChg>
      <pc:sldChg chg="addSp modSp add mod">
        <pc:chgData name="Daniel Andrés Juanatey Hermo" userId="845b0bfd-ccd1-4afb-b50d-1186a36ffafb" providerId="ADAL" clId="{5771E1E1-CD28-468A-BF99-9C8ED162C321}" dt="2020-09-16T11:28:00.387" v="1815" actId="1076"/>
        <pc:sldMkLst>
          <pc:docMk/>
          <pc:sldMk cId="2645132433" sldId="268"/>
        </pc:sldMkLst>
        <pc:spChg chg="mod">
          <ac:chgData name="Daniel Andrés Juanatey Hermo" userId="845b0bfd-ccd1-4afb-b50d-1186a36ffafb" providerId="ADAL" clId="{5771E1E1-CD28-468A-BF99-9C8ED162C321}" dt="2020-09-16T11:21:15.268" v="1665" actId="20577"/>
          <ac:spMkLst>
            <pc:docMk/>
            <pc:sldMk cId="2645132433" sldId="268"/>
            <ac:spMk id="4" creationId="{582ECFB9-259F-4615-925E-40DD971CC79B}"/>
          </ac:spMkLst>
        </pc:spChg>
        <pc:spChg chg="add mod">
          <ac:chgData name="Daniel Andrés Juanatey Hermo" userId="845b0bfd-ccd1-4afb-b50d-1186a36ffafb" providerId="ADAL" clId="{5771E1E1-CD28-468A-BF99-9C8ED162C321}" dt="2020-09-16T11:25:44.868" v="1726" actId="1076"/>
          <ac:spMkLst>
            <pc:docMk/>
            <pc:sldMk cId="2645132433" sldId="268"/>
            <ac:spMk id="5" creationId="{AF69B13D-C9D5-4400-85B1-87655B71005B}"/>
          </ac:spMkLst>
        </pc:spChg>
        <pc:spChg chg="add mod">
          <ac:chgData name="Daniel Andrés Juanatey Hermo" userId="845b0bfd-ccd1-4afb-b50d-1186a36ffafb" providerId="ADAL" clId="{5771E1E1-CD28-468A-BF99-9C8ED162C321}" dt="2020-09-16T11:26:50.475" v="1801" actId="1076"/>
          <ac:spMkLst>
            <pc:docMk/>
            <pc:sldMk cId="2645132433" sldId="268"/>
            <ac:spMk id="6" creationId="{7E600AAA-6838-4F7B-9274-A48273325C7D}"/>
          </ac:spMkLst>
        </pc:spChg>
        <pc:picChg chg="add mod">
          <ac:chgData name="Daniel Andrés Juanatey Hermo" userId="845b0bfd-ccd1-4afb-b50d-1186a36ffafb" providerId="ADAL" clId="{5771E1E1-CD28-468A-BF99-9C8ED162C321}" dt="2020-09-16T11:28:00.387" v="1815" actId="1076"/>
          <ac:picMkLst>
            <pc:docMk/>
            <pc:sldMk cId="2645132433" sldId="268"/>
            <ac:picMk id="13" creationId="{80C0A167-754C-47AD-B097-9FAE64DE92DA}"/>
          </ac:picMkLst>
        </pc:picChg>
        <pc:picChg chg="add mod">
          <ac:chgData name="Daniel Andrés Juanatey Hermo" userId="845b0bfd-ccd1-4afb-b50d-1186a36ffafb" providerId="ADAL" clId="{5771E1E1-CD28-468A-BF99-9C8ED162C321}" dt="2020-09-16T11:27:37.811" v="1812" actId="1076"/>
          <ac:picMkLst>
            <pc:docMk/>
            <pc:sldMk cId="2645132433" sldId="268"/>
            <ac:picMk id="16" creationId="{EEB28AF6-B3FD-4C57-A66B-A554241097D4}"/>
          </ac:picMkLst>
        </pc:picChg>
        <pc:picChg chg="add mod">
          <ac:chgData name="Daniel Andrés Juanatey Hermo" userId="845b0bfd-ccd1-4afb-b50d-1186a36ffafb" providerId="ADAL" clId="{5771E1E1-CD28-468A-BF99-9C8ED162C321}" dt="2020-09-16T11:27:39.571" v="1813" actId="1076"/>
          <ac:picMkLst>
            <pc:docMk/>
            <pc:sldMk cId="2645132433" sldId="268"/>
            <ac:picMk id="19" creationId="{0D6F1C00-845C-4D5B-8CF6-F034FF7C19FB}"/>
          </ac:picMkLst>
        </pc:picChg>
        <pc:cxnChg chg="add mod">
          <ac:chgData name="Daniel Andrés Juanatey Hermo" userId="845b0bfd-ccd1-4afb-b50d-1186a36ffafb" providerId="ADAL" clId="{5771E1E1-CD28-468A-BF99-9C8ED162C321}" dt="2020-09-16T11:21:30.250" v="1666"/>
          <ac:cxnSpMkLst>
            <pc:docMk/>
            <pc:sldMk cId="2645132433" sldId="268"/>
            <ac:cxnSpMk id="7" creationId="{B927F42C-88C2-4AF1-9B16-E69987788FD5}"/>
          </ac:cxnSpMkLst>
        </pc:cxnChg>
        <pc:cxnChg chg="add mod">
          <ac:chgData name="Daniel Andrés Juanatey Hermo" userId="845b0bfd-ccd1-4afb-b50d-1186a36ffafb" providerId="ADAL" clId="{5771E1E1-CD28-468A-BF99-9C8ED162C321}" dt="2020-09-16T11:25:09.771" v="1725" actId="1076"/>
          <ac:cxnSpMkLst>
            <pc:docMk/>
            <pc:sldMk cId="2645132433" sldId="268"/>
            <ac:cxnSpMk id="9" creationId="{E2803CFE-6BE2-4052-ABDB-C2C2F15451FE}"/>
          </ac:cxnSpMkLst>
        </pc:cxnChg>
      </pc:sldChg>
      <pc:sldChg chg="addSp delSp modSp add mod">
        <pc:chgData name="Daniel Andrés Juanatey Hermo" userId="845b0bfd-ccd1-4afb-b50d-1186a36ffafb" providerId="ADAL" clId="{5771E1E1-CD28-468A-BF99-9C8ED162C321}" dt="2020-09-16T12:09:06.308" v="2227" actId="14100"/>
        <pc:sldMkLst>
          <pc:docMk/>
          <pc:sldMk cId="1821080336" sldId="269"/>
        </pc:sldMkLst>
        <pc:spChg chg="mod">
          <ac:chgData name="Daniel Andrés Juanatey Hermo" userId="845b0bfd-ccd1-4afb-b50d-1186a36ffafb" providerId="ADAL" clId="{5771E1E1-CD28-468A-BF99-9C8ED162C321}" dt="2020-09-16T11:32:01.512" v="1860" actId="20577"/>
          <ac:spMkLst>
            <pc:docMk/>
            <pc:sldMk cId="1821080336" sldId="269"/>
            <ac:spMk id="2" creationId="{92C8674E-D70B-453B-B111-04AA1E89FD1E}"/>
          </ac:spMkLst>
        </pc:spChg>
        <pc:spChg chg="mod ord">
          <ac:chgData name="Daniel Andrés Juanatey Hermo" userId="845b0bfd-ccd1-4afb-b50d-1186a36ffafb" providerId="ADAL" clId="{5771E1E1-CD28-468A-BF99-9C8ED162C321}" dt="2020-09-16T11:47:36.596" v="1893" actId="166"/>
          <ac:spMkLst>
            <pc:docMk/>
            <pc:sldMk cId="1821080336" sldId="269"/>
            <ac:spMk id="3" creationId="{2B540445-40C4-4047-9355-88104DDC28CD}"/>
          </ac:spMkLst>
        </pc:spChg>
        <pc:spChg chg="add del mod">
          <ac:chgData name="Daniel Andrés Juanatey Hermo" userId="845b0bfd-ccd1-4afb-b50d-1186a36ffafb" providerId="ADAL" clId="{5771E1E1-CD28-468A-BF99-9C8ED162C321}" dt="2020-09-16T11:51:30.858" v="1901" actId="478"/>
          <ac:spMkLst>
            <pc:docMk/>
            <pc:sldMk cId="1821080336" sldId="269"/>
            <ac:spMk id="4" creationId="{582ECFB9-259F-4615-925E-40DD971CC79B}"/>
          </ac:spMkLst>
        </pc:spChg>
        <pc:spChg chg="del mod">
          <ac:chgData name="Daniel Andrés Juanatey Hermo" userId="845b0bfd-ccd1-4afb-b50d-1186a36ffafb" providerId="ADAL" clId="{5771E1E1-CD28-468A-BF99-9C8ED162C321}" dt="2020-09-16T11:51:25.528" v="1898" actId="478"/>
          <ac:spMkLst>
            <pc:docMk/>
            <pc:sldMk cId="1821080336" sldId="269"/>
            <ac:spMk id="5" creationId="{AF69B13D-C9D5-4400-85B1-87655B71005B}"/>
          </ac:spMkLst>
        </pc:spChg>
        <pc:spChg chg="del">
          <ac:chgData name="Daniel Andrés Juanatey Hermo" userId="845b0bfd-ccd1-4afb-b50d-1186a36ffafb" providerId="ADAL" clId="{5771E1E1-CD28-468A-BF99-9C8ED162C321}" dt="2020-09-16T11:51:33.312" v="1902" actId="478"/>
          <ac:spMkLst>
            <pc:docMk/>
            <pc:sldMk cId="1821080336" sldId="269"/>
            <ac:spMk id="6" creationId="{7E600AAA-6838-4F7B-9274-A48273325C7D}"/>
          </ac:spMkLst>
        </pc:spChg>
        <pc:spChg chg="mod">
          <ac:chgData name="Daniel Andrés Juanatey Hermo" userId="845b0bfd-ccd1-4afb-b50d-1186a36ffafb" providerId="ADAL" clId="{5771E1E1-CD28-468A-BF99-9C8ED162C321}" dt="2020-09-16T11:47:33.459" v="1892" actId="1076"/>
          <ac:spMkLst>
            <pc:docMk/>
            <pc:sldMk cId="1821080336" sldId="269"/>
            <ac:spMk id="10" creationId="{CD6F13D2-57F6-4EE0-806D-F8469E84384A}"/>
          </ac:spMkLst>
        </pc:spChg>
        <pc:spChg chg="add mod">
          <ac:chgData name="Daniel Andrés Juanatey Hermo" userId="845b0bfd-ccd1-4afb-b50d-1186a36ffafb" providerId="ADAL" clId="{5771E1E1-CD28-468A-BF99-9C8ED162C321}" dt="2020-09-16T12:09:06.308" v="2227" actId="14100"/>
          <ac:spMkLst>
            <pc:docMk/>
            <pc:sldMk cId="1821080336" sldId="269"/>
            <ac:spMk id="28" creationId="{15A745CB-05C2-4B7A-852B-2890AC8DFAAD}"/>
          </ac:spMkLst>
        </pc:spChg>
        <pc:picChg chg="add mod modCrop">
          <ac:chgData name="Daniel Andrés Juanatey Hermo" userId="845b0bfd-ccd1-4afb-b50d-1186a36ffafb" providerId="ADAL" clId="{5771E1E1-CD28-468A-BF99-9C8ED162C321}" dt="2020-09-16T12:07:24.803" v="2157" actId="1076"/>
          <ac:picMkLst>
            <pc:docMk/>
            <pc:sldMk cId="1821080336" sldId="269"/>
            <ac:picMk id="11" creationId="{DF2E8CFE-55F8-4E5D-AA13-B21CA27391B4}"/>
          </ac:picMkLst>
        </pc:picChg>
        <pc:picChg chg="add mod modCrop">
          <ac:chgData name="Daniel Andrés Juanatey Hermo" userId="845b0bfd-ccd1-4afb-b50d-1186a36ffafb" providerId="ADAL" clId="{5771E1E1-CD28-468A-BF99-9C8ED162C321}" dt="2020-09-16T12:07:24.803" v="2157" actId="1076"/>
          <ac:picMkLst>
            <pc:docMk/>
            <pc:sldMk cId="1821080336" sldId="269"/>
            <ac:picMk id="12" creationId="{5F91BAF2-5F2E-4A20-A480-6A4B57A21C62}"/>
          </ac:picMkLst>
        </pc:picChg>
        <pc:picChg chg="del">
          <ac:chgData name="Daniel Andrés Juanatey Hermo" userId="845b0bfd-ccd1-4afb-b50d-1186a36ffafb" providerId="ADAL" clId="{5771E1E1-CD28-468A-BF99-9C8ED162C321}" dt="2020-09-16T11:39:39.605" v="1861" actId="478"/>
          <ac:picMkLst>
            <pc:docMk/>
            <pc:sldMk cId="1821080336" sldId="269"/>
            <ac:picMk id="13" creationId="{80C0A167-754C-47AD-B097-9FAE64DE92DA}"/>
          </ac:picMkLst>
        </pc:picChg>
        <pc:picChg chg="del">
          <ac:chgData name="Daniel Andrés Juanatey Hermo" userId="845b0bfd-ccd1-4afb-b50d-1186a36ffafb" providerId="ADAL" clId="{5771E1E1-CD28-468A-BF99-9C8ED162C321}" dt="2020-09-16T11:39:40.116" v="1862" actId="478"/>
          <ac:picMkLst>
            <pc:docMk/>
            <pc:sldMk cId="1821080336" sldId="269"/>
            <ac:picMk id="16" creationId="{EEB28AF6-B3FD-4C57-A66B-A554241097D4}"/>
          </ac:picMkLst>
        </pc:picChg>
        <pc:picChg chg="del">
          <ac:chgData name="Daniel Andrés Juanatey Hermo" userId="845b0bfd-ccd1-4afb-b50d-1186a36ffafb" providerId="ADAL" clId="{5771E1E1-CD28-468A-BF99-9C8ED162C321}" dt="2020-09-16T11:39:42.269" v="1863" actId="478"/>
          <ac:picMkLst>
            <pc:docMk/>
            <pc:sldMk cId="1821080336" sldId="269"/>
            <ac:picMk id="19" creationId="{0D6F1C00-845C-4D5B-8CF6-F034FF7C19FB}"/>
          </ac:picMkLst>
        </pc:picChg>
        <pc:picChg chg="add mod modCrop">
          <ac:chgData name="Daniel Andrés Juanatey Hermo" userId="845b0bfd-ccd1-4afb-b50d-1186a36ffafb" providerId="ADAL" clId="{5771E1E1-CD28-468A-BF99-9C8ED162C321}" dt="2020-09-16T12:07:24.803" v="2157" actId="1076"/>
          <ac:picMkLst>
            <pc:docMk/>
            <pc:sldMk cId="1821080336" sldId="269"/>
            <ac:picMk id="24" creationId="{C75A427E-48FF-4454-B594-B59E3F1E5735}"/>
          </ac:picMkLst>
        </pc:picChg>
        <pc:picChg chg="add mod modCrop">
          <ac:chgData name="Daniel Andrés Juanatey Hermo" userId="845b0bfd-ccd1-4afb-b50d-1186a36ffafb" providerId="ADAL" clId="{5771E1E1-CD28-468A-BF99-9C8ED162C321}" dt="2020-09-16T12:07:24.803" v="2157" actId="1076"/>
          <ac:picMkLst>
            <pc:docMk/>
            <pc:sldMk cId="1821080336" sldId="269"/>
            <ac:picMk id="27" creationId="{F6BEA6EF-7F86-4887-A92B-074DD82DBBE0}"/>
          </ac:picMkLst>
        </pc:picChg>
        <pc:cxnChg chg="del">
          <ac:chgData name="Daniel Andrés Juanatey Hermo" userId="845b0bfd-ccd1-4afb-b50d-1186a36ffafb" providerId="ADAL" clId="{5771E1E1-CD28-468A-BF99-9C8ED162C321}" dt="2020-09-16T11:51:23.593" v="1896" actId="478"/>
          <ac:cxnSpMkLst>
            <pc:docMk/>
            <pc:sldMk cId="1821080336" sldId="269"/>
            <ac:cxnSpMk id="7" creationId="{B927F42C-88C2-4AF1-9B16-E69987788FD5}"/>
          </ac:cxnSpMkLst>
        </pc:cxnChg>
        <pc:cxnChg chg="del">
          <ac:chgData name="Daniel Andrés Juanatey Hermo" userId="845b0bfd-ccd1-4afb-b50d-1186a36ffafb" providerId="ADAL" clId="{5771E1E1-CD28-468A-BF99-9C8ED162C321}" dt="2020-09-16T11:51:27.272" v="1899" actId="478"/>
          <ac:cxnSpMkLst>
            <pc:docMk/>
            <pc:sldMk cId="1821080336" sldId="269"/>
            <ac:cxnSpMk id="9" creationId="{E2803CFE-6BE2-4052-ABDB-C2C2F15451FE}"/>
          </ac:cxnSpMkLst>
        </pc:cxnChg>
        <pc:cxnChg chg="add mod">
          <ac:chgData name="Daniel Andrés Juanatey Hermo" userId="845b0bfd-ccd1-4afb-b50d-1186a36ffafb" providerId="ADAL" clId="{5771E1E1-CD28-468A-BF99-9C8ED162C321}" dt="2020-09-16T12:07:24.803" v="2157" actId="1076"/>
          <ac:cxnSpMkLst>
            <pc:docMk/>
            <pc:sldMk cId="1821080336" sldId="269"/>
            <ac:cxnSpMk id="21" creationId="{1EF1926F-1881-40D1-94F3-95FFAAF407C3}"/>
          </ac:cxnSpMkLst>
        </pc:cxnChg>
      </pc:sldChg>
      <pc:sldChg chg="addSp delSp modSp add mod">
        <pc:chgData name="Daniel Andrés Juanatey Hermo" userId="845b0bfd-ccd1-4afb-b50d-1186a36ffafb" providerId="ADAL" clId="{5771E1E1-CD28-468A-BF99-9C8ED162C321}" dt="2020-09-16T12:10:48.273" v="2370" actId="478"/>
        <pc:sldMkLst>
          <pc:docMk/>
          <pc:sldMk cId="4078308381" sldId="270"/>
        </pc:sldMkLst>
        <pc:spChg chg="mod">
          <ac:chgData name="Daniel Andrés Juanatey Hermo" userId="845b0bfd-ccd1-4afb-b50d-1186a36ffafb" providerId="ADAL" clId="{5771E1E1-CD28-468A-BF99-9C8ED162C321}" dt="2020-09-16T12:05:53.787" v="2114" actId="20577"/>
          <ac:spMkLst>
            <pc:docMk/>
            <pc:sldMk cId="4078308381" sldId="270"/>
            <ac:spMk id="4" creationId="{582ECFB9-259F-4615-925E-40DD971CC79B}"/>
          </ac:spMkLst>
        </pc:spChg>
        <pc:spChg chg="add del mod">
          <ac:chgData name="Daniel Andrés Juanatey Hermo" userId="845b0bfd-ccd1-4afb-b50d-1186a36ffafb" providerId="ADAL" clId="{5771E1E1-CD28-468A-BF99-9C8ED162C321}" dt="2020-09-16T12:09:19.874" v="2228" actId="478"/>
          <ac:spMkLst>
            <pc:docMk/>
            <pc:sldMk cId="4078308381" sldId="270"/>
            <ac:spMk id="5" creationId="{DF79B2DD-B142-4BE1-8CE8-7AEF6A8BA8F6}"/>
          </ac:spMkLst>
        </pc:spChg>
        <pc:spChg chg="add del">
          <ac:chgData name="Daniel Andrés Juanatey Hermo" userId="845b0bfd-ccd1-4afb-b50d-1186a36ffafb" providerId="ADAL" clId="{5771E1E1-CD28-468A-BF99-9C8ED162C321}" dt="2020-09-16T12:09:23.294" v="2230" actId="22"/>
          <ac:spMkLst>
            <pc:docMk/>
            <pc:sldMk cId="4078308381" sldId="270"/>
            <ac:spMk id="15" creationId="{44674E08-AF69-4F7E-B3B2-34443B949BC5}"/>
          </ac:spMkLst>
        </pc:spChg>
        <pc:spChg chg="add del mod">
          <ac:chgData name="Daniel Andrés Juanatey Hermo" userId="845b0bfd-ccd1-4afb-b50d-1186a36ffafb" providerId="ADAL" clId="{5771E1E1-CD28-468A-BF99-9C8ED162C321}" dt="2020-09-16T12:10:48.273" v="2370" actId="478"/>
          <ac:spMkLst>
            <pc:docMk/>
            <pc:sldMk cId="4078308381" sldId="270"/>
            <ac:spMk id="17" creationId="{98268069-CF29-4AE0-95C0-32E04444AB9D}"/>
          </ac:spMkLst>
        </pc:spChg>
        <pc:spChg chg="del">
          <ac:chgData name="Daniel Andrés Juanatey Hermo" userId="845b0bfd-ccd1-4afb-b50d-1186a36ffafb" providerId="ADAL" clId="{5771E1E1-CD28-468A-BF99-9C8ED162C321}" dt="2020-09-16T12:05:45.667" v="2099" actId="478"/>
          <ac:spMkLst>
            <pc:docMk/>
            <pc:sldMk cId="4078308381" sldId="270"/>
            <ac:spMk id="28" creationId="{15A745CB-05C2-4B7A-852B-2890AC8DFAAD}"/>
          </ac:spMkLst>
        </pc:spChg>
        <pc:picChg chg="del">
          <ac:chgData name="Daniel Andrés Juanatey Hermo" userId="845b0bfd-ccd1-4afb-b50d-1186a36ffafb" providerId="ADAL" clId="{5771E1E1-CD28-468A-BF99-9C8ED162C321}" dt="2020-09-16T12:05:41.210" v="2094" actId="478"/>
          <ac:picMkLst>
            <pc:docMk/>
            <pc:sldMk cId="4078308381" sldId="270"/>
            <ac:picMk id="11" creationId="{DF2E8CFE-55F8-4E5D-AA13-B21CA27391B4}"/>
          </ac:picMkLst>
        </pc:picChg>
        <pc:picChg chg="del mod">
          <ac:chgData name="Daniel Andrés Juanatey Hermo" userId="845b0bfd-ccd1-4afb-b50d-1186a36ffafb" providerId="ADAL" clId="{5771E1E1-CD28-468A-BF99-9C8ED162C321}" dt="2020-09-16T12:05:41.674" v="2096" actId="478"/>
          <ac:picMkLst>
            <pc:docMk/>
            <pc:sldMk cId="4078308381" sldId="270"/>
            <ac:picMk id="12" creationId="{5F91BAF2-5F2E-4A20-A480-6A4B57A21C62}"/>
          </ac:picMkLst>
        </pc:picChg>
        <pc:picChg chg="del">
          <ac:chgData name="Daniel Andrés Juanatey Hermo" userId="845b0bfd-ccd1-4afb-b50d-1186a36ffafb" providerId="ADAL" clId="{5771E1E1-CD28-468A-BF99-9C8ED162C321}" dt="2020-09-16T12:05:42.211" v="2097" actId="478"/>
          <ac:picMkLst>
            <pc:docMk/>
            <pc:sldMk cId="4078308381" sldId="270"/>
            <ac:picMk id="24" creationId="{C75A427E-48FF-4454-B594-B59E3F1E5735}"/>
          </ac:picMkLst>
        </pc:picChg>
        <pc:picChg chg="del">
          <ac:chgData name="Daniel Andrés Juanatey Hermo" userId="845b0bfd-ccd1-4afb-b50d-1186a36ffafb" providerId="ADAL" clId="{5771E1E1-CD28-468A-BF99-9C8ED162C321}" dt="2020-09-16T12:05:40.691" v="2093" actId="478"/>
          <ac:picMkLst>
            <pc:docMk/>
            <pc:sldMk cId="4078308381" sldId="270"/>
            <ac:picMk id="27" creationId="{F6BEA6EF-7F86-4887-A92B-074DD82DBBE0}"/>
          </ac:picMkLst>
        </pc:picChg>
        <pc:cxnChg chg="del">
          <ac:chgData name="Daniel Andrés Juanatey Hermo" userId="845b0bfd-ccd1-4afb-b50d-1186a36ffafb" providerId="ADAL" clId="{5771E1E1-CD28-468A-BF99-9C8ED162C321}" dt="2020-09-16T12:05:43.322" v="2098" actId="478"/>
          <ac:cxnSpMkLst>
            <pc:docMk/>
            <pc:sldMk cId="4078308381" sldId="270"/>
            <ac:cxnSpMk id="21" creationId="{1EF1926F-1881-40D1-94F3-95FFAAF407C3}"/>
          </ac:cxnSpMkLst>
        </pc:cxnChg>
      </pc:sldChg>
      <pc:sldChg chg="modSp add mod">
        <pc:chgData name="Daniel Andrés Juanatey Hermo" userId="845b0bfd-ccd1-4afb-b50d-1186a36ffafb" providerId="ADAL" clId="{5771E1E1-CD28-468A-BF99-9C8ED162C321}" dt="2020-09-16T12:25:16.644" v="2465" actId="20577"/>
        <pc:sldMkLst>
          <pc:docMk/>
          <pc:sldMk cId="3735598371" sldId="271"/>
        </pc:sldMkLst>
        <pc:spChg chg="mod">
          <ac:chgData name="Daniel Andrés Juanatey Hermo" userId="845b0bfd-ccd1-4afb-b50d-1186a36ffafb" providerId="ADAL" clId="{5771E1E1-CD28-468A-BF99-9C8ED162C321}" dt="2020-09-16T12:11:09.856" v="2414" actId="20577"/>
          <ac:spMkLst>
            <pc:docMk/>
            <pc:sldMk cId="3735598371" sldId="271"/>
            <ac:spMk id="2" creationId="{92C8674E-D70B-453B-B111-04AA1E89FD1E}"/>
          </ac:spMkLst>
        </pc:spChg>
        <pc:spChg chg="mod ord">
          <ac:chgData name="Daniel Andrés Juanatey Hermo" userId="845b0bfd-ccd1-4afb-b50d-1186a36ffafb" providerId="ADAL" clId="{5771E1E1-CD28-468A-BF99-9C8ED162C321}" dt="2020-09-16T12:22:50.410" v="2423" actId="207"/>
          <ac:spMkLst>
            <pc:docMk/>
            <pc:sldMk cId="3735598371" sldId="271"/>
            <ac:spMk id="3" creationId="{2B540445-40C4-4047-9355-88104DDC28CD}"/>
          </ac:spMkLst>
        </pc:spChg>
        <pc:spChg chg="mod">
          <ac:chgData name="Daniel Andrés Juanatey Hermo" userId="845b0bfd-ccd1-4afb-b50d-1186a36ffafb" providerId="ADAL" clId="{5771E1E1-CD28-468A-BF99-9C8ED162C321}" dt="2020-09-16T12:25:16.644" v="2465" actId="20577"/>
          <ac:spMkLst>
            <pc:docMk/>
            <pc:sldMk cId="3735598371" sldId="271"/>
            <ac:spMk id="4" creationId="{582ECFB9-259F-4615-925E-40DD971CC79B}"/>
          </ac:spMkLst>
        </pc:spChg>
        <pc:spChg chg="mod ord">
          <ac:chgData name="Daniel Andrés Juanatey Hermo" userId="845b0bfd-ccd1-4afb-b50d-1186a36ffafb" providerId="ADAL" clId="{5771E1E1-CD28-468A-BF99-9C8ED162C321}" dt="2020-09-16T12:22:44.270" v="2422" actId="167"/>
          <ac:spMkLst>
            <pc:docMk/>
            <pc:sldMk cId="3735598371" sldId="271"/>
            <ac:spMk id="10" creationId="{CD6F13D2-57F6-4EE0-806D-F8469E84384A}"/>
          </ac:spMkLst>
        </pc:spChg>
      </pc:sldChg>
      <pc:sldChg chg="modSp add mod">
        <pc:chgData name="Daniel Andrés Juanatey Hermo" userId="845b0bfd-ccd1-4afb-b50d-1186a36ffafb" providerId="ADAL" clId="{5771E1E1-CD28-468A-BF99-9C8ED162C321}" dt="2020-09-16T12:25:32.235" v="2505" actId="20577"/>
        <pc:sldMkLst>
          <pc:docMk/>
          <pc:sldMk cId="794991063" sldId="272"/>
        </pc:sldMkLst>
        <pc:spChg chg="mod">
          <ac:chgData name="Daniel Andrés Juanatey Hermo" userId="845b0bfd-ccd1-4afb-b50d-1186a36ffafb" providerId="ADAL" clId="{5771E1E1-CD28-468A-BF99-9C8ED162C321}" dt="2020-09-16T12:25:32.235" v="2505" actId="20577"/>
          <ac:spMkLst>
            <pc:docMk/>
            <pc:sldMk cId="794991063" sldId="272"/>
            <ac:spMk id="4" creationId="{582ECFB9-259F-4615-925E-40DD971CC79B}"/>
          </ac:spMkLst>
        </pc:spChg>
      </pc:sldChg>
      <pc:sldChg chg="addSp modSp add mod modAnim">
        <pc:chgData name="Daniel Andrés Juanatey Hermo" userId="845b0bfd-ccd1-4afb-b50d-1186a36ffafb" providerId="ADAL" clId="{5771E1E1-CD28-468A-BF99-9C8ED162C321}" dt="2020-09-16T14:53:59.058" v="2646" actId="1076"/>
        <pc:sldMkLst>
          <pc:docMk/>
          <pc:sldMk cId="4129706914" sldId="273"/>
        </pc:sldMkLst>
        <pc:spChg chg="mod">
          <ac:chgData name="Daniel Andrés Juanatey Hermo" userId="845b0bfd-ccd1-4afb-b50d-1186a36ffafb" providerId="ADAL" clId="{5771E1E1-CD28-468A-BF99-9C8ED162C321}" dt="2020-09-16T14:36:22.992" v="2526" actId="20577"/>
          <ac:spMkLst>
            <pc:docMk/>
            <pc:sldMk cId="4129706914" sldId="273"/>
            <ac:spMk id="2" creationId="{92C8674E-D70B-453B-B111-04AA1E89FD1E}"/>
          </ac:spMkLst>
        </pc:spChg>
        <pc:spChg chg="mod ord">
          <ac:chgData name="Daniel Andrés Juanatey Hermo" userId="845b0bfd-ccd1-4afb-b50d-1186a36ffafb" providerId="ADAL" clId="{5771E1E1-CD28-468A-BF99-9C8ED162C321}" dt="2020-09-16T14:37:58.835" v="2554" actId="207"/>
          <ac:spMkLst>
            <pc:docMk/>
            <pc:sldMk cId="4129706914" sldId="273"/>
            <ac:spMk id="3" creationId="{2B540445-40C4-4047-9355-88104DDC28CD}"/>
          </ac:spMkLst>
        </pc:spChg>
        <pc:spChg chg="mod">
          <ac:chgData name="Daniel Andrés Juanatey Hermo" userId="845b0bfd-ccd1-4afb-b50d-1186a36ffafb" providerId="ADAL" clId="{5771E1E1-CD28-468A-BF99-9C8ED162C321}" dt="2020-09-16T14:37:21.216" v="2547" actId="20577"/>
          <ac:spMkLst>
            <pc:docMk/>
            <pc:sldMk cId="4129706914" sldId="273"/>
            <ac:spMk id="4" creationId="{582ECFB9-259F-4615-925E-40DD971CC79B}"/>
          </ac:spMkLst>
        </pc:spChg>
        <pc:spChg chg="mod">
          <ac:chgData name="Daniel Andrés Juanatey Hermo" userId="845b0bfd-ccd1-4afb-b50d-1186a36ffafb" providerId="ADAL" clId="{5771E1E1-CD28-468A-BF99-9C8ED162C321}" dt="2020-09-16T14:37:40.649" v="2551" actId="14100"/>
          <ac:spMkLst>
            <pc:docMk/>
            <pc:sldMk cId="4129706914" sldId="273"/>
            <ac:spMk id="10" creationId="{CD6F13D2-57F6-4EE0-806D-F8469E84384A}"/>
          </ac:spMkLst>
        </pc:spChg>
        <pc:picChg chg="add mod">
          <ac:chgData name="Daniel Andrés Juanatey Hermo" userId="845b0bfd-ccd1-4afb-b50d-1186a36ffafb" providerId="ADAL" clId="{5771E1E1-CD28-468A-BF99-9C8ED162C321}" dt="2020-09-16T14:53:59.058" v="2646" actId="1076"/>
          <ac:picMkLst>
            <pc:docMk/>
            <pc:sldMk cId="4129706914" sldId="273"/>
            <ac:picMk id="5" creationId="{6AA13786-4F0D-4337-8344-76DCF5CE020E}"/>
          </ac:picMkLst>
        </pc:picChg>
      </pc:sldChg>
      <pc:sldChg chg="addSp delSp modSp add mod delAnim modAnim">
        <pc:chgData name="Daniel Andrés Juanatey Hermo" userId="845b0bfd-ccd1-4afb-b50d-1186a36ffafb" providerId="ADAL" clId="{5771E1E1-CD28-468A-BF99-9C8ED162C321}" dt="2020-09-16T15:03:43.870" v="2651" actId="14100"/>
        <pc:sldMkLst>
          <pc:docMk/>
          <pc:sldMk cId="78106421" sldId="274"/>
        </pc:sldMkLst>
        <pc:spChg chg="mod">
          <ac:chgData name="Daniel Andrés Juanatey Hermo" userId="845b0bfd-ccd1-4afb-b50d-1186a36ffafb" providerId="ADAL" clId="{5771E1E1-CD28-468A-BF99-9C8ED162C321}" dt="2020-09-16T14:38:24.783" v="2581" actId="20577"/>
          <ac:spMkLst>
            <pc:docMk/>
            <pc:sldMk cId="78106421" sldId="274"/>
            <ac:spMk id="4" creationId="{582ECFB9-259F-4615-925E-40DD971CC79B}"/>
          </ac:spMkLst>
        </pc:spChg>
        <pc:picChg chg="add del mod">
          <ac:chgData name="Daniel Andrés Juanatey Hermo" userId="845b0bfd-ccd1-4afb-b50d-1186a36ffafb" providerId="ADAL" clId="{5771E1E1-CD28-468A-BF99-9C8ED162C321}" dt="2020-09-16T14:40:20.817" v="2587" actId="478"/>
          <ac:picMkLst>
            <pc:docMk/>
            <pc:sldMk cId="78106421" sldId="274"/>
            <ac:picMk id="5" creationId="{B159AE2E-09A5-4092-8316-5EAC0F3E915D}"/>
          </ac:picMkLst>
        </pc:picChg>
        <pc:picChg chg="add mod">
          <ac:chgData name="Daniel Andrés Juanatey Hermo" userId="845b0bfd-ccd1-4afb-b50d-1186a36ffafb" providerId="ADAL" clId="{5771E1E1-CD28-468A-BF99-9C8ED162C321}" dt="2020-09-16T15:03:43.870" v="2651" actId="14100"/>
          <ac:picMkLst>
            <pc:docMk/>
            <pc:sldMk cId="78106421" sldId="274"/>
            <ac:picMk id="6" creationId="{D8907B1F-EC76-487C-90E6-ED8261738781}"/>
          </ac:picMkLst>
        </pc:picChg>
      </pc:sldChg>
      <pc:sldChg chg="addSp modSp add mod modAnim">
        <pc:chgData name="Daniel Andrés Juanatey Hermo" userId="845b0bfd-ccd1-4afb-b50d-1186a36ffafb" providerId="ADAL" clId="{5771E1E1-CD28-468A-BF99-9C8ED162C321}" dt="2020-09-16T15:16:09.746" v="2720" actId="14100"/>
        <pc:sldMkLst>
          <pc:docMk/>
          <pc:sldMk cId="2575442917" sldId="275"/>
        </pc:sldMkLst>
        <pc:spChg chg="mod">
          <ac:chgData name="Daniel Andrés Juanatey Hermo" userId="845b0bfd-ccd1-4afb-b50d-1186a36ffafb" providerId="ADAL" clId="{5771E1E1-CD28-468A-BF99-9C8ED162C321}" dt="2020-09-16T14:48:56.019" v="2618" actId="20577"/>
          <ac:spMkLst>
            <pc:docMk/>
            <pc:sldMk cId="2575442917" sldId="275"/>
            <ac:spMk id="4" creationId="{582ECFB9-259F-4615-925E-40DD971CC79B}"/>
          </ac:spMkLst>
        </pc:spChg>
        <pc:picChg chg="add mod">
          <ac:chgData name="Daniel Andrés Juanatey Hermo" userId="845b0bfd-ccd1-4afb-b50d-1186a36ffafb" providerId="ADAL" clId="{5771E1E1-CD28-468A-BF99-9C8ED162C321}" dt="2020-09-16T15:16:09.746" v="2720" actId="14100"/>
          <ac:picMkLst>
            <pc:docMk/>
            <pc:sldMk cId="2575442917" sldId="275"/>
            <ac:picMk id="5" creationId="{60168692-5475-4A1E-8E1F-73C4E24E5802}"/>
          </ac:picMkLst>
        </pc:picChg>
      </pc:sldChg>
      <pc:sldChg chg="addSp modSp add mod ord modAnim">
        <pc:chgData name="Daniel Andrés Juanatey Hermo" userId="845b0bfd-ccd1-4afb-b50d-1186a36ffafb" providerId="ADAL" clId="{5771E1E1-CD28-468A-BF99-9C8ED162C321}" dt="2020-09-16T15:30:34.628" v="2725" actId="1076"/>
        <pc:sldMkLst>
          <pc:docMk/>
          <pc:sldMk cId="3060811568" sldId="276"/>
        </pc:sldMkLst>
        <pc:spChg chg="mod">
          <ac:chgData name="Daniel Andrés Juanatey Hermo" userId="845b0bfd-ccd1-4afb-b50d-1186a36ffafb" providerId="ADAL" clId="{5771E1E1-CD28-468A-BF99-9C8ED162C321}" dt="2020-09-16T15:14:51.406" v="2715" actId="20577"/>
          <ac:spMkLst>
            <pc:docMk/>
            <pc:sldMk cId="3060811568" sldId="276"/>
            <ac:spMk id="4" creationId="{582ECFB9-259F-4615-925E-40DD971CC79B}"/>
          </ac:spMkLst>
        </pc:spChg>
        <pc:picChg chg="add mod">
          <ac:chgData name="Daniel Andrés Juanatey Hermo" userId="845b0bfd-ccd1-4afb-b50d-1186a36ffafb" providerId="ADAL" clId="{5771E1E1-CD28-468A-BF99-9C8ED162C321}" dt="2020-09-16T15:30:34.628" v="2725" actId="1076"/>
          <ac:picMkLst>
            <pc:docMk/>
            <pc:sldMk cId="3060811568" sldId="276"/>
            <ac:picMk id="5" creationId="{70BDC88A-CDD9-48AD-B61C-33264AFC00B0}"/>
          </ac:picMkLst>
        </pc:picChg>
      </pc:sldChg>
      <pc:sldChg chg="delSp modSp add mod">
        <pc:chgData name="Daniel Andrés Juanatey Hermo" userId="845b0bfd-ccd1-4afb-b50d-1186a36ffafb" providerId="ADAL" clId="{5771E1E1-CD28-468A-BF99-9C8ED162C321}" dt="2020-09-16T15:14:56.489" v="2716" actId="478"/>
        <pc:sldMkLst>
          <pc:docMk/>
          <pc:sldMk cId="2003131816" sldId="277"/>
        </pc:sldMkLst>
        <pc:spChg chg="mod">
          <ac:chgData name="Daniel Andrés Juanatey Hermo" userId="845b0bfd-ccd1-4afb-b50d-1186a36ffafb" providerId="ADAL" clId="{5771E1E1-CD28-468A-BF99-9C8ED162C321}" dt="2020-09-16T15:09:03.228" v="2680" actId="20577"/>
          <ac:spMkLst>
            <pc:docMk/>
            <pc:sldMk cId="2003131816" sldId="277"/>
            <ac:spMk id="2" creationId="{92C8674E-D70B-453B-B111-04AA1E89FD1E}"/>
          </ac:spMkLst>
        </pc:spChg>
        <pc:spChg chg="mod ord">
          <ac:chgData name="Daniel Andrés Juanatey Hermo" userId="845b0bfd-ccd1-4afb-b50d-1186a36ffafb" providerId="ADAL" clId="{5771E1E1-CD28-468A-BF99-9C8ED162C321}" dt="2020-09-16T15:09:43.830" v="2688" actId="207"/>
          <ac:spMkLst>
            <pc:docMk/>
            <pc:sldMk cId="2003131816" sldId="277"/>
            <ac:spMk id="3" creationId="{2B540445-40C4-4047-9355-88104DDC28CD}"/>
          </ac:spMkLst>
        </pc:spChg>
        <pc:spChg chg="del">
          <ac:chgData name="Daniel Andrés Juanatey Hermo" userId="845b0bfd-ccd1-4afb-b50d-1186a36ffafb" providerId="ADAL" clId="{5771E1E1-CD28-468A-BF99-9C8ED162C321}" dt="2020-09-16T15:14:56.489" v="2716" actId="478"/>
          <ac:spMkLst>
            <pc:docMk/>
            <pc:sldMk cId="2003131816" sldId="277"/>
            <ac:spMk id="4" creationId="{582ECFB9-259F-4615-925E-40DD971CC79B}"/>
          </ac:spMkLst>
        </pc:spChg>
        <pc:spChg chg="mod">
          <ac:chgData name="Daniel Andrés Juanatey Hermo" userId="845b0bfd-ccd1-4afb-b50d-1186a36ffafb" providerId="ADAL" clId="{5771E1E1-CD28-468A-BF99-9C8ED162C321}" dt="2020-09-16T15:09:26.172" v="2684" actId="14100"/>
          <ac:spMkLst>
            <pc:docMk/>
            <pc:sldMk cId="2003131816" sldId="277"/>
            <ac:spMk id="10" creationId="{CD6F13D2-57F6-4EE0-806D-F8469E8438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C6763-3857-4617-8C9B-F6C7BD7D7F00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B7EE-BFC8-4F49-A4EF-BE5F08ED9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265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91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09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0FCC8-FDC0-46A2-9973-C7A0F78E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8BCFEA-042A-4868-AC49-54AFC3244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2FC68-F6C3-43B2-9BAA-0E8B9AF8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73F3BD-B094-4575-B04A-87F0AB6B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602714-1274-4574-9D01-6FA5D80E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83235-6DE3-4CF9-BB58-77A3E0F3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83C7D-2CA0-424F-BCBD-236A23A53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80CABC-050A-4110-8188-46FCE3A1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ABAC02-5415-4C34-9D19-6AA2333E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3A0A0-2A10-4901-89EA-813C5758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20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B5ABB4-D371-4938-96B2-494906FDC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B0231D-C74F-4A12-8FEA-A4802DD3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4DF53-286D-4F84-AF5F-71FA2602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F221A-72F9-4482-8D27-BB958F47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5BEF05-563E-4434-A1D0-2B155B1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169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D9A50-E2CC-40B1-A46D-AA36F2FD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E1D1A-0D21-4EF3-B5C9-C9108605C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1FFB9-F482-4B08-8BFA-F2D73DA7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73EF1D-6449-4B9C-B0EB-E2EB7565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B0788-45A7-4498-B321-4581705E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37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8B63E-2BF1-4B0F-A575-320875A8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A6EF39-0858-48D2-8668-9229D01A0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ABBA24-4633-419E-8C6C-0C25D877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6E9D28-E4C1-4589-B170-EBFDD81F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00DF75-7588-4459-B0F7-D8BFD6B3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909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D8279-0494-491A-A475-75EBF9C2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9826C-F978-4806-AE17-4DA33CBC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10EFE0-715D-4539-A06C-362D3734D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B5319B-EAFA-4F6C-BE1B-F7C8090B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C5F487-45EC-4DCE-A0F3-EE6B0CC7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732BE1-C9E7-4AF7-B9D8-E61F6F4D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DDC11-F4AA-4342-AB26-75CB0F5A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F5F3FC-3058-4B57-BBEE-86DC5A5EF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D82580-DB7A-43E2-BC6F-D5953EAD9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F7E150-E915-4D66-B3E5-CA158B5AA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229D9E1-4DD1-438B-BB46-BAC5D6787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D5A226-8F41-4CC5-A6D9-81F35FEF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1CFA99-4E87-4D4A-B5A1-AE46EA67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D4F438-F4EA-4971-8335-2A18A1EF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63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8F4F-DD51-4209-AF11-43ABFDC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615638-9FDA-4F76-B024-A5F15228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06A15B-E9C1-4C2C-B587-E488BD26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C70127-0BD0-46FB-BA16-A7AB16F9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05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2C9917-023C-46FD-9057-10DCCF38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13A70D-FFB5-4A3D-BCBF-7C094AF1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E99953-9595-4579-9B8A-911AA644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467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B50A4-414C-4FB4-8450-74C16266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03671-EF9C-4D6E-AA44-73BDEAEE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DBFBE9-DF5E-4298-8C75-A46CBEDB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F7415E-3DAA-49EF-A73F-F8ACA683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A09B79-31CD-456B-A2BC-DB9E2DEE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FC9D62-84CC-47F8-9843-E4D612F9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9B236-EB84-4E37-8D2B-305BB681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6A1025-25A0-4998-859A-DC753C95F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6D6D42-B8F2-4292-BC91-0B9E3B9DF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35E4D0-35DE-458C-9C4F-45037F46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5D4D0C-725A-4799-B834-D63DA6BB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AFFA53-98D3-4F47-A41E-3C98ED4E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74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CE4842-AD2F-45ED-833B-9CF31644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CB1AD3-BF0C-4510-8592-F4C09CCE9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453C1C-1CAF-4910-B6BA-203A4462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B0110-375A-4A41-8412-FE81C5DE114D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A97F48-B537-4049-8602-1B0AB186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8D1692-11FB-479B-922C-691D69A5D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4147F-B085-4112-A11F-3BAA61C067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04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com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co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334317" y="1055123"/>
            <a:ext cx="9127957" cy="2761169"/>
          </a:xfrm>
        </p:spPr>
        <p:txBody>
          <a:bodyPr rtlCol="0" anchor="ctr">
            <a:noAutofit/>
          </a:bodyPr>
          <a:lstStyle/>
          <a:p>
            <a:pPr algn="ctr"/>
            <a:r>
              <a:rPr lang="es-E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CREACIÓN DE UN MODELO DE SIMULACIÓN DE ROBOT MÓVIL PARA CONDUCCIÓN AUTÓNOMA</a:t>
            </a:r>
            <a:b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s-E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../../../../../../../Downloads/udc_">
            <a:extLst>
              <a:ext uri="{FF2B5EF4-FFF2-40B4-BE49-F238E27FC236}">
                <a16:creationId xmlns:a16="http://schemas.microsoft.com/office/drawing/2014/main" id="{C3ED8FBD-6D7B-4A5E-B405-B31D59ECC4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749" y="119946"/>
            <a:ext cx="3805555" cy="5397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5419E31-D96F-43C1-B870-6C86E547393E}"/>
              </a:ext>
            </a:extLst>
          </p:cNvPr>
          <p:cNvSpPr/>
          <p:nvPr/>
        </p:nvSpPr>
        <p:spPr>
          <a:xfrm>
            <a:off x="1334316" y="3747356"/>
            <a:ext cx="7933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000" b="1" dirty="0">
                <a:solidFill>
                  <a:srgbClr val="000000"/>
                </a:solidFill>
                <a:ea typeface="Times New Roman" panose="02020603050405020304" pitchFamily="18" charset="0"/>
              </a:rPr>
              <a:t>Grado en Ingeniería en Tecnologías Industriales</a:t>
            </a:r>
            <a:endParaRPr lang="es-ES" sz="16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0FEFBA-673C-425D-B6C2-BC83EA57F38A}"/>
              </a:ext>
            </a:extLst>
          </p:cNvPr>
          <p:cNvSpPr/>
          <p:nvPr/>
        </p:nvSpPr>
        <p:spPr>
          <a:xfrm>
            <a:off x="1334317" y="3285691"/>
            <a:ext cx="7933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Trabajo </a:t>
            </a:r>
            <a:r>
              <a:rPr lang="es-ES" sz="2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 de Grado</a:t>
            </a:r>
            <a:endParaRPr lang="es-ES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698AF60-E35E-42CC-A649-7A59D5A2A77A}"/>
              </a:ext>
            </a:extLst>
          </p:cNvPr>
          <p:cNvSpPr/>
          <p:nvPr/>
        </p:nvSpPr>
        <p:spPr>
          <a:xfrm>
            <a:off x="1428030" y="1383599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C00559-6F49-452C-8435-9D56CA3E3C32}"/>
              </a:ext>
            </a:extLst>
          </p:cNvPr>
          <p:cNvSpPr/>
          <p:nvPr/>
        </p:nvSpPr>
        <p:spPr>
          <a:xfrm flipV="1">
            <a:off x="1428030" y="3016642"/>
            <a:ext cx="9029106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5B589E-5D09-4BE6-9D8D-0DA2F7B98A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144751" y="74039"/>
            <a:ext cx="952500" cy="899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9AD31-814A-4EA5-9180-B0072FA88D1C}"/>
              </a:ext>
            </a:extLst>
          </p:cNvPr>
          <p:cNvSpPr txBox="1"/>
          <p:nvPr/>
        </p:nvSpPr>
        <p:spPr>
          <a:xfrm>
            <a:off x="4496190" y="4868671"/>
            <a:ext cx="7933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Alumno</a:t>
            </a:r>
          </a:p>
          <a:p>
            <a:r>
              <a:rPr lang="es-ES" sz="1600" dirty="0"/>
              <a:t>	Daniel Andrés Juanatey Hermo</a:t>
            </a:r>
          </a:p>
          <a:p>
            <a:r>
              <a:rPr lang="es-ES" sz="1600" dirty="0"/>
              <a:t>Tutores</a:t>
            </a:r>
          </a:p>
          <a:p>
            <a:r>
              <a:rPr lang="es-ES" sz="1600" dirty="0"/>
              <a:t>	Francisco Javier Bellas Bouza</a:t>
            </a:r>
          </a:p>
          <a:p>
            <a:r>
              <a:rPr lang="es-ES" sz="1600" dirty="0"/>
              <a:t>	Martín Naya Varela</a:t>
            </a:r>
          </a:p>
          <a:p>
            <a:r>
              <a:rPr lang="es-ES" sz="1600" dirty="0"/>
              <a:t>Fecha</a:t>
            </a:r>
          </a:p>
          <a:p>
            <a:r>
              <a:rPr lang="es-ES" sz="1600" dirty="0"/>
              <a:t>	Septiembre 2020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629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Señalización horizontal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25B712F-848D-4084-97DE-F425F852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376EA3A-98EA-43BF-A0BE-8BC0DB1A0C4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8D57A09-77CA-4982-8AA5-73401E81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0" t="16900" b="16902"/>
          <a:stretch/>
        </p:blipFill>
        <p:spPr>
          <a:xfrm>
            <a:off x="6166807" y="855131"/>
            <a:ext cx="3599064" cy="271373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2CC9B24-4D08-4C95-BE84-C05D966B3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0" t="15350" b="16901"/>
          <a:stretch/>
        </p:blipFill>
        <p:spPr>
          <a:xfrm>
            <a:off x="6132714" y="3622945"/>
            <a:ext cx="3633157" cy="280361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025C3888-6006-466F-9134-C223F151B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07" t="15350" b="16901"/>
          <a:stretch/>
        </p:blipFill>
        <p:spPr>
          <a:xfrm>
            <a:off x="1201410" y="3920278"/>
            <a:ext cx="3952830" cy="245644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EFCD17F8-4D2F-4DA4-B32B-C8DBFB237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57" t="15056" b="16901"/>
          <a:stretch/>
        </p:blipFill>
        <p:spPr>
          <a:xfrm>
            <a:off x="1217150" y="1350635"/>
            <a:ext cx="3921350" cy="24534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790D732-4DD0-4718-9B1F-2A6F7D5AFB6F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3563FB-EF6B-41D4-94BF-CEC304709DBD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13501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84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Señalización vertical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EB28AF6-B3FD-4C57-A66B-A554241097D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"/>
          <a:stretch/>
        </p:blipFill>
        <p:spPr bwMode="auto">
          <a:xfrm>
            <a:off x="2666546" y="1433589"/>
            <a:ext cx="6858904" cy="4772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25B712F-848D-4084-97DE-F425F852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376EA3A-98EA-43BF-A0BE-8BC0DB1A0C4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B5970D2-AFFD-4916-88D0-7119BAC11AB0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F3A600-4498-43ED-B381-98908511A52C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3419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777788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Semáforos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D6F1C00-845C-4D5B-8CF6-F034FF7C19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90" y="1593635"/>
            <a:ext cx="8225615" cy="4330466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25B712F-848D-4084-97DE-F425F852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376EA3A-98EA-43BF-A0BE-8BC0DB1A0C4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C5D75E-01BC-4C4E-A30F-5858F646A387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C9AB53-42C2-4586-A6D3-4A17962FDF68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337861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C25B712F-848D-4084-97DE-F425F852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376EA3A-98EA-43BF-A0BE-8BC0DB1A0C4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C5D75E-01BC-4C4E-A30F-5858F646A387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C9AB53-42C2-4586-A6D3-4A17962FDF68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D9F0E5-A4A4-47DC-BE95-807B8DDDFAD4}"/>
              </a:ext>
            </a:extLst>
          </p:cNvPr>
          <p:cNvSpPr txBox="1"/>
          <p:nvPr/>
        </p:nvSpPr>
        <p:spPr>
          <a:xfrm>
            <a:off x="438462" y="2558534"/>
            <a:ext cx="612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Comportamiento autónomo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F5B74388-DF8D-4ABD-9C96-9F4F77FC446F}"/>
              </a:ext>
            </a:extLst>
          </p:cNvPr>
          <p:cNvCxnSpPr>
            <a:cxnSpLocks/>
          </p:cNvCxnSpPr>
          <p:nvPr/>
        </p:nvCxnSpPr>
        <p:spPr>
          <a:xfrm>
            <a:off x="1831963" y="3031442"/>
            <a:ext cx="611603" cy="481761"/>
          </a:xfrm>
          <a:prstGeom prst="bentConnector3">
            <a:avLst>
              <a:gd name="adj1" fmla="val 1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30E7954-AAB0-4BFF-B927-B13C6DEA0632}"/>
              </a:ext>
            </a:extLst>
          </p:cNvPr>
          <p:cNvSpPr txBox="1"/>
          <p:nvPr/>
        </p:nvSpPr>
        <p:spPr>
          <a:xfrm>
            <a:off x="2709579" y="3282370"/>
            <a:ext cx="32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Nuevas funcionalidades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A28609-0D26-4C59-BB92-148C82DF2945}"/>
              </a:ext>
            </a:extLst>
          </p:cNvPr>
          <p:cNvCxnSpPr>
            <a:cxnSpLocks/>
          </p:cNvCxnSpPr>
          <p:nvPr/>
        </p:nvCxnSpPr>
        <p:spPr>
          <a:xfrm flipV="1">
            <a:off x="6095998" y="3513202"/>
            <a:ext cx="9813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E6D89C6A-18B9-4940-9BC3-B8429363FF0A}"/>
              </a:ext>
            </a:extLst>
          </p:cNvPr>
          <p:cNvSpPr txBox="1"/>
          <p:nvPr/>
        </p:nvSpPr>
        <p:spPr>
          <a:xfrm>
            <a:off x="7388080" y="2763965"/>
            <a:ext cx="3965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Detección de carriles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Identificación de señales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Identificación de semáforos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Detección de obstáculos</a:t>
            </a:r>
          </a:p>
        </p:txBody>
      </p:sp>
    </p:spTree>
    <p:extLst>
      <p:ext uri="{BB962C8B-B14F-4D97-AF65-F5344CB8AC3E}">
        <p14:creationId xmlns:p14="http://schemas.microsoft.com/office/powerpoint/2010/main" val="2283151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A745CB-05C2-4B7A-852B-2890AC8DFAAD}"/>
              </a:ext>
            </a:extLst>
          </p:cNvPr>
          <p:cNvSpPr txBox="1"/>
          <p:nvPr/>
        </p:nvSpPr>
        <p:spPr>
          <a:xfrm>
            <a:off x="3896062" y="1273650"/>
            <a:ext cx="740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400" dirty="0"/>
              <a:t>Imagen cámara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Escala de grises – Emborronado – Algoritmo de </a:t>
            </a:r>
            <a:r>
              <a:rPr lang="es-ES" sz="2400" dirty="0" err="1"/>
              <a:t>Canny</a:t>
            </a:r>
            <a:r>
              <a:rPr lang="es-ES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Máscara triangular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Transformada de </a:t>
            </a:r>
            <a:r>
              <a:rPr lang="es-ES" sz="2400" dirty="0" err="1"/>
              <a:t>Hough</a:t>
            </a:r>
            <a:r>
              <a:rPr lang="es-ES" sz="2400" dirty="0"/>
              <a:t> - Visualización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36895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Detección de carriles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2E8CFE-55F8-4E5D-AA13-B21CA27391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6"/>
          <a:stretch/>
        </p:blipFill>
        <p:spPr>
          <a:xfrm>
            <a:off x="3371355" y="3257445"/>
            <a:ext cx="2572901" cy="2676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91BAF2-5F2E-4A20-A480-6A4B57A21C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944256" y="3257444"/>
            <a:ext cx="2572901" cy="2676525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EF1926F-1881-40D1-94F3-95FFAAF407C3}"/>
              </a:ext>
            </a:extLst>
          </p:cNvPr>
          <p:cNvCxnSpPr/>
          <p:nvPr/>
        </p:nvCxnSpPr>
        <p:spPr>
          <a:xfrm>
            <a:off x="5944256" y="3257444"/>
            <a:ext cx="25729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C75A427E-48FF-4454-B594-B59E3F1E573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517157" y="3247918"/>
            <a:ext cx="2548255" cy="26955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6BEA6EF-7F86-4887-A92B-074DD82DBBE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6"/>
          <a:stretch/>
        </p:blipFill>
        <p:spPr>
          <a:xfrm>
            <a:off x="851500" y="3257444"/>
            <a:ext cx="2572901" cy="26765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D9C780-26F2-42DE-8584-70D9184514F2}"/>
              </a:ext>
            </a:extLst>
          </p:cNvPr>
          <p:cNvSpPr txBox="1"/>
          <p:nvPr/>
        </p:nvSpPr>
        <p:spPr>
          <a:xfrm>
            <a:off x="851500" y="5933969"/>
            <a:ext cx="1021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	   1			2		           3			         4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F72E2EBA-8B45-4D77-8E44-4AC74BA9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D68C777-2639-467B-B2A0-56F332BBDC14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FD3665-F574-44F9-B51D-F54A710E1B77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pic>
        <p:nvPicPr>
          <p:cNvPr id="1026" name="Picture 2" descr="Primeros Pasos en OpenCV: Parte 5 - DataSmarts Español">
            <a:extLst>
              <a:ext uri="{FF2B5EF4-FFF2-40B4-BE49-F238E27FC236}">
                <a16:creationId xmlns:a16="http://schemas.microsoft.com/office/drawing/2014/main" id="{D7FB81C0-6338-45A5-AB22-06E5D15D9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28063" r="28194" b="34738"/>
          <a:stretch/>
        </p:blipFill>
        <p:spPr bwMode="auto">
          <a:xfrm>
            <a:off x="220322" y="1322985"/>
            <a:ext cx="2572901" cy="84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1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09699BD0-C7BC-4A42-95C8-CC7649A39F0D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EF54C36-5E75-4DAB-A479-3E12DB789EFD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30303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Detección de objetos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29E597-2108-4330-A6C7-212298EF1D23}"/>
              </a:ext>
            </a:extLst>
          </p:cNvPr>
          <p:cNvSpPr txBox="1"/>
          <p:nvPr/>
        </p:nvSpPr>
        <p:spPr>
          <a:xfrm>
            <a:off x="6095998" y="1120260"/>
            <a:ext cx="296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Selección del modelo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4DDFA5E-127B-4363-A05A-0DB27C27C634}"/>
              </a:ext>
            </a:extLst>
          </p:cNvPr>
          <p:cNvCxnSpPr>
            <a:cxnSpLocks/>
          </p:cNvCxnSpPr>
          <p:nvPr/>
        </p:nvCxnSpPr>
        <p:spPr>
          <a:xfrm flipH="1">
            <a:off x="6382110" y="1633031"/>
            <a:ext cx="610793" cy="87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64D158E-9AC4-4B27-AEF9-D930BED786C0}"/>
              </a:ext>
            </a:extLst>
          </p:cNvPr>
          <p:cNvCxnSpPr>
            <a:cxnSpLocks/>
          </p:cNvCxnSpPr>
          <p:nvPr/>
        </p:nvCxnSpPr>
        <p:spPr>
          <a:xfrm>
            <a:off x="7942969" y="1643603"/>
            <a:ext cx="712221" cy="84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13A7056-62C2-44F8-955E-A37035F2E529}"/>
              </a:ext>
            </a:extLst>
          </p:cNvPr>
          <p:cNvSpPr txBox="1"/>
          <p:nvPr/>
        </p:nvSpPr>
        <p:spPr>
          <a:xfrm>
            <a:off x="5286911" y="2538952"/>
            <a:ext cx="531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Mayor rapidez		Mayor precisión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9BC61F8-1496-4D68-B952-CC25FFFA2E14}"/>
              </a:ext>
            </a:extLst>
          </p:cNvPr>
          <p:cNvCxnSpPr>
            <a:cxnSpLocks/>
          </p:cNvCxnSpPr>
          <p:nvPr/>
        </p:nvCxnSpPr>
        <p:spPr>
          <a:xfrm>
            <a:off x="6382110" y="3050265"/>
            <a:ext cx="0" cy="75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09F139-F66D-451E-9F87-9B58350F520F}"/>
              </a:ext>
            </a:extLst>
          </p:cNvPr>
          <p:cNvSpPr txBox="1"/>
          <p:nvPr/>
        </p:nvSpPr>
        <p:spPr>
          <a:xfrm>
            <a:off x="4977758" y="3904739"/>
            <a:ext cx="3321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Más adecuados para detección en tiempo real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9EA3CE08-33EA-4E90-8E45-32A4FBC3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710696F-4A05-46C2-83F0-8D374C0B2E13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0DD42-6DAC-4EFF-BF50-0C26802B1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46" y="1401307"/>
            <a:ext cx="1707579" cy="237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E2371867-3739-4D10-B8B2-098B93B1D467}"/>
              </a:ext>
            </a:extLst>
          </p:cNvPr>
          <p:cNvSpPr txBox="1"/>
          <p:nvPr/>
        </p:nvSpPr>
        <p:spPr>
          <a:xfrm>
            <a:off x="5258455" y="4810764"/>
            <a:ext cx="260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SSD Mobilenet v3</a:t>
            </a:r>
          </a:p>
        </p:txBody>
      </p:sp>
    </p:spTree>
    <p:extLst>
      <p:ext uri="{BB962C8B-B14F-4D97-AF65-F5344CB8AC3E}">
        <p14:creationId xmlns:p14="http://schemas.microsoft.com/office/powerpoint/2010/main" val="407830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09699BD0-C7BC-4A42-95C8-CC7649A39F0D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EF54C36-5E75-4DAB-A479-3E12DB789EFD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1" y="830303"/>
            <a:ext cx="964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Detección de objetos</a:t>
            </a:r>
          </a:p>
          <a:p>
            <a:r>
              <a:rPr lang="es-ES" sz="2400" dirty="0"/>
              <a:t>Entrenamiento</a:t>
            </a:r>
          </a:p>
          <a:p>
            <a:r>
              <a:rPr lang="es-ES" sz="2400" dirty="0"/>
              <a:t>Conjunto de datos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9EA3CE08-33EA-4E90-8E45-32A4FBC3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710696F-4A05-46C2-83F0-8D374C0B2E13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C8CD4ED-0D6F-4C9F-91B3-8B42214084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2" y="993990"/>
            <a:ext cx="8712347" cy="5287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09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09699BD0-C7BC-4A42-95C8-CC7649A39F0D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EF54C36-5E75-4DAB-A479-3E12DB789EFD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1" y="830303"/>
            <a:ext cx="964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Detección de objetos</a:t>
            </a:r>
          </a:p>
          <a:p>
            <a:r>
              <a:rPr lang="es-ES" sz="2400" dirty="0"/>
              <a:t>Entrenamiento</a:t>
            </a:r>
          </a:p>
          <a:p>
            <a:r>
              <a:rPr lang="es-ES" sz="2400" dirty="0"/>
              <a:t>Etiquetado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D6A763B-E1A0-4FDD-BB93-252B7751FE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10" y="1007494"/>
            <a:ext cx="7794269" cy="528909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9EA3CE08-33EA-4E90-8E45-32A4FBC3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710696F-4A05-46C2-83F0-8D374C0B2E13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2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09699BD0-C7BC-4A42-95C8-CC7649A39F0D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EF54C36-5E75-4DAB-A479-3E12DB789EFD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1" y="830303"/>
            <a:ext cx="964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Detección de objetos</a:t>
            </a:r>
          </a:p>
          <a:p>
            <a:r>
              <a:rPr lang="es-ES" sz="2400" dirty="0"/>
              <a:t>Entrenamiento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9EA3CE08-33EA-4E90-8E45-32A4FBC3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710696F-4A05-46C2-83F0-8D374C0B2E13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17C540-0A1F-4C05-93B7-6E90987CDA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1" y="1720425"/>
            <a:ext cx="5400040" cy="285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82B162-7FB4-4CE8-BAB8-4E323D67F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59" y="916577"/>
            <a:ext cx="5400040" cy="5541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5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7036231" y="6534503"/>
            <a:ext cx="941578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1EFE14-A79E-4B82-8B57-B0BD8D92991B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</a:t>
            </a:r>
            <a:r>
              <a:rPr lang="es-ES" b="1" dirty="0">
                <a:solidFill>
                  <a:schemeClr val="bg1"/>
                </a:solidFill>
              </a:rPr>
              <a:t>Pruebas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84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Validación de la detección de carriles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D7F5E37-E114-467E-86BF-C634AA32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Protocolo de pruebas y validación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E36FC3-4AC9-45A9-A097-8F0638EE818A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B364C0-B2FE-4D84-8C6A-F4E3DC1981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/>
          <a:stretch/>
        </p:blipFill>
        <p:spPr bwMode="auto">
          <a:xfrm>
            <a:off x="1278834" y="1277512"/>
            <a:ext cx="3302561" cy="2623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181438-76A1-4D3F-81C1-7BA67D197A6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4"/>
          <a:stretch/>
        </p:blipFill>
        <p:spPr bwMode="auto">
          <a:xfrm>
            <a:off x="7036231" y="871614"/>
            <a:ext cx="4311650" cy="2860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7E4CAE-42F1-4CCA-87C6-DEF7C8801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16" t="37152" r="19344" b="35722"/>
          <a:stretch/>
        </p:blipFill>
        <p:spPr>
          <a:xfrm>
            <a:off x="6023124" y="3900564"/>
            <a:ext cx="6000255" cy="24975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CE2C07-174F-4023-8067-153052F3A0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12" t="36496" r="20942" b="35804"/>
          <a:stretch/>
        </p:blipFill>
        <p:spPr>
          <a:xfrm>
            <a:off x="220322" y="3841762"/>
            <a:ext cx="5582478" cy="26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0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../../../../../../../Downloads/udc_">
            <a:extLst>
              <a:ext uri="{FF2B5EF4-FFF2-40B4-BE49-F238E27FC236}">
                <a16:creationId xmlns:a16="http://schemas.microsoft.com/office/drawing/2014/main" id="{C3ED8FBD-6D7B-4A5E-B405-B31D59ECC4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749" y="119946"/>
            <a:ext cx="3805555" cy="539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5B589E-5D09-4BE6-9D8D-0DA2F7B98A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144751" y="74039"/>
            <a:ext cx="952500" cy="899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87AAD5-A080-401F-8AAC-67C66398D959}"/>
              </a:ext>
            </a:extLst>
          </p:cNvPr>
          <p:cNvSpPr txBox="1"/>
          <p:nvPr/>
        </p:nvSpPr>
        <p:spPr>
          <a:xfrm>
            <a:off x="1997526" y="1382982"/>
            <a:ext cx="9156925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Especificaciones de diseño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Diseño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Implementación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Protocolo de pruebas y validación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Resultados obtenidos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Estudio de aplicabilidad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Presupuesto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A00F24-2A37-4818-8D80-B6E10F5EB695}"/>
              </a:ext>
            </a:extLst>
          </p:cNvPr>
          <p:cNvSpPr txBox="1"/>
          <p:nvPr/>
        </p:nvSpPr>
        <p:spPr>
          <a:xfrm>
            <a:off x="4836465" y="659696"/>
            <a:ext cx="2519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+mj-lt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936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7036231" y="6534503"/>
            <a:ext cx="941578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1EFE14-A79E-4B82-8B57-B0BD8D92991B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</a:t>
            </a:r>
            <a:r>
              <a:rPr lang="es-ES" b="1" dirty="0">
                <a:solidFill>
                  <a:schemeClr val="bg1"/>
                </a:solidFill>
              </a:rPr>
              <a:t>Pruebas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84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Validación de la detección de objetos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6118E0-4A39-44E2-9ECA-A6440CC9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7" t="26864" r="17500" b="14843"/>
          <a:stretch/>
        </p:blipFill>
        <p:spPr>
          <a:xfrm>
            <a:off x="3050625" y="1191140"/>
            <a:ext cx="6672497" cy="5280519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AD7F5E37-E114-467E-86BF-C634AA32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Protocolo de pruebas y validación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E36FC3-4AC9-45A9-A097-8F0638EE818A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41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7036231" y="6534503"/>
            <a:ext cx="941578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1EFE14-A79E-4B82-8B57-B0BD8D92991B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</a:t>
            </a:r>
            <a:r>
              <a:rPr lang="es-ES" b="1" dirty="0">
                <a:solidFill>
                  <a:schemeClr val="bg1"/>
                </a:solidFill>
              </a:rPr>
              <a:t>Pruebas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84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Validación de la detección de objetos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D7F5E37-E114-467E-86BF-C634AA32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Protocolo de pruebas y validación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E36FC3-4AC9-45A9-A097-8F0638EE818A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6DE094-896F-49AE-A774-C202D4714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95" t="27236" r="17283" b="14765"/>
          <a:stretch/>
        </p:blipFill>
        <p:spPr>
          <a:xfrm>
            <a:off x="3059438" y="1266535"/>
            <a:ext cx="6654872" cy="52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7036231" y="6534503"/>
            <a:ext cx="941578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1EFE14-A79E-4B82-8B57-B0BD8D92991B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</a:t>
            </a:r>
            <a:r>
              <a:rPr lang="es-ES" b="1" dirty="0">
                <a:solidFill>
                  <a:schemeClr val="bg1"/>
                </a:solidFill>
              </a:rPr>
              <a:t>Pruebas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Resultados   Aplicabilidad   Presupuesto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1584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Validación de la detección de objetos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D7F5E37-E114-467E-86BF-C634AA32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Protocolo de pruebas y validación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E36FC3-4AC9-45A9-A097-8F0638EE818A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CE7B3C-1C9E-4C1D-8097-FEDA53E1A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4" t="25688" r="16739" b="15732"/>
          <a:stretch/>
        </p:blipFill>
        <p:spPr>
          <a:xfrm>
            <a:off x="3091392" y="1242947"/>
            <a:ext cx="6590963" cy="51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739654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Desempeño en curvas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828B87F-98C0-4AB9-B8BD-08E395CECA73}"/>
              </a:ext>
            </a:extLst>
          </p:cNvPr>
          <p:cNvSpPr/>
          <p:nvPr/>
        </p:nvSpPr>
        <p:spPr>
          <a:xfrm>
            <a:off x="7984096" y="6534503"/>
            <a:ext cx="1154625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C0884D-0103-41F7-A511-D2BFE12ACA71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</a:t>
            </a:r>
            <a:r>
              <a:rPr lang="es-ES" b="1" dirty="0">
                <a:solidFill>
                  <a:schemeClr val="bg1"/>
                </a:solidFill>
              </a:rPr>
              <a:t>Resultados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Aplicabilidad   Presupuesto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99A65B-54DB-4D4C-8D31-36A0C8A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Resultados obtenidos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34DC9C1-D495-4437-8DD3-DE4D901525CC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roject 1">
            <a:hlinkClick r:id="" action="ppaction://media"/>
            <a:extLst>
              <a:ext uri="{FF2B5EF4-FFF2-40B4-BE49-F238E27FC236}">
                <a16:creationId xmlns:a16="http://schemas.microsoft.com/office/drawing/2014/main" id="{444BAAB1-CE0E-42D5-85FF-8B9FF90F84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4402" y="1177824"/>
            <a:ext cx="9527904" cy="53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739654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Obediencia de semáforos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828B87F-98C0-4AB9-B8BD-08E395CECA73}"/>
              </a:ext>
            </a:extLst>
          </p:cNvPr>
          <p:cNvSpPr/>
          <p:nvPr/>
        </p:nvSpPr>
        <p:spPr>
          <a:xfrm>
            <a:off x="7984096" y="6534503"/>
            <a:ext cx="1154625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C0884D-0103-41F7-A511-D2BFE12ACA71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</a:t>
            </a:r>
            <a:r>
              <a:rPr lang="es-ES" b="1" dirty="0">
                <a:solidFill>
                  <a:schemeClr val="bg1"/>
                </a:solidFill>
              </a:rPr>
              <a:t>Resultados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Aplicabilidad   Presupuesto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99A65B-54DB-4D4C-8D31-36A0C8A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Resultados obtenidos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34DC9C1-D495-4437-8DD3-DE4D901525CC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roject 1">
            <a:hlinkClick r:id="" action="ppaction://media"/>
            <a:extLst>
              <a:ext uri="{FF2B5EF4-FFF2-40B4-BE49-F238E27FC236}">
                <a16:creationId xmlns:a16="http://schemas.microsoft.com/office/drawing/2014/main" id="{4B1DE573-7980-45C5-91F1-BAA312809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65" y="1180505"/>
            <a:ext cx="9481217" cy="53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739654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Obediencia de señales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828B87F-98C0-4AB9-B8BD-08E395CECA73}"/>
              </a:ext>
            </a:extLst>
          </p:cNvPr>
          <p:cNvSpPr/>
          <p:nvPr/>
        </p:nvSpPr>
        <p:spPr>
          <a:xfrm>
            <a:off x="7984096" y="6534503"/>
            <a:ext cx="1154625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C0884D-0103-41F7-A511-D2BFE12ACA71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</a:t>
            </a:r>
            <a:r>
              <a:rPr lang="es-ES" b="1" dirty="0">
                <a:solidFill>
                  <a:schemeClr val="bg1"/>
                </a:solidFill>
              </a:rPr>
              <a:t>Resultados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Aplicabilidad   Presupuesto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99A65B-54DB-4D4C-8D31-36A0C8A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Resultados obtenidos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34DC9C1-D495-4437-8DD3-DE4D901525CC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roject 1">
            <a:hlinkClick r:id="" action="ppaction://media"/>
            <a:extLst>
              <a:ext uri="{FF2B5EF4-FFF2-40B4-BE49-F238E27FC236}">
                <a16:creationId xmlns:a16="http://schemas.microsoft.com/office/drawing/2014/main" id="{A4344501-A7CE-415F-91DD-343AF120C9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8.68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2126" y="1201319"/>
            <a:ext cx="9369495" cy="52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739654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Frenado automático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828B87F-98C0-4AB9-B8BD-08E395CECA73}"/>
              </a:ext>
            </a:extLst>
          </p:cNvPr>
          <p:cNvSpPr/>
          <p:nvPr/>
        </p:nvSpPr>
        <p:spPr>
          <a:xfrm>
            <a:off x="7984096" y="6534503"/>
            <a:ext cx="1154625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C0884D-0103-41F7-A511-D2BFE12ACA71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</a:t>
            </a:r>
            <a:r>
              <a:rPr lang="es-ES" b="1" dirty="0">
                <a:solidFill>
                  <a:schemeClr val="bg1"/>
                </a:solidFill>
              </a:rPr>
              <a:t>Resultados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Aplicabilidad   Presupuesto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99A65B-54DB-4D4C-8D31-36A0C8A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Resultados obtenidos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34DC9C1-D495-4437-8DD3-DE4D901525CC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roject 1">
            <a:hlinkClick r:id="" action="ppaction://media"/>
            <a:extLst>
              <a:ext uri="{FF2B5EF4-FFF2-40B4-BE49-F238E27FC236}">
                <a16:creationId xmlns:a16="http://schemas.microsoft.com/office/drawing/2014/main" id="{49E57284-9C23-4EB1-AF03-18E8BE0156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652" y="1122041"/>
            <a:ext cx="9412696" cy="52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9198266" y="6534503"/>
            <a:ext cx="1348353" cy="2648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DBE5F-08C0-4930-AF57-19545DA0AC2C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Resultados   </a:t>
            </a:r>
            <a:r>
              <a:rPr lang="es-ES" b="1" dirty="0">
                <a:solidFill>
                  <a:schemeClr val="bg1"/>
                </a:solidFill>
              </a:rPr>
              <a:t>Aplicabilidad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Presupuesto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FAF695-6AA4-4B99-BDC0-91066B87F76F}"/>
              </a:ext>
            </a:extLst>
          </p:cNvPr>
          <p:cNvSpPr txBox="1"/>
          <p:nvPr/>
        </p:nvSpPr>
        <p:spPr>
          <a:xfrm>
            <a:off x="838199" y="1231139"/>
            <a:ext cx="835881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Mejora del modelo de simulación del Robobo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Modelado de un entorno de simulación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Desarrollo e implementación de librerías de detección</a:t>
            </a: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ED7B2C48-4AD6-4107-9A20-F621D7A68A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51407" y="4657089"/>
            <a:ext cx="1569395" cy="648523"/>
          </a:xfrm>
          <a:prstGeom prst="bentConnector3">
            <a:avLst>
              <a:gd name="adj1" fmla="val 9982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A3FF02-19B2-472D-B11C-385C873506A7}"/>
              </a:ext>
            </a:extLst>
          </p:cNvPr>
          <p:cNvSpPr txBox="1"/>
          <p:nvPr/>
        </p:nvSpPr>
        <p:spPr>
          <a:xfrm>
            <a:off x="4595191" y="5350549"/>
            <a:ext cx="675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Aplicación en sustitución de la plataforma robótica real para algunas labores de docencia e investigación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63E83A9-CA2F-465E-97D9-BF954385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Estudio de aplicabilidad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6B23DD-80FD-4F72-8F39-505A027EF98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Png Check Mark in 2020 | Png, Checklist icon, Cross symbol">
            <a:extLst>
              <a:ext uri="{FF2B5EF4-FFF2-40B4-BE49-F238E27FC236}">
                <a16:creationId xmlns:a16="http://schemas.microsoft.com/office/drawing/2014/main" id="{ED392105-DAAF-4619-8FEC-BA56BA913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0" t="24976" r="21787" b="21652"/>
          <a:stretch/>
        </p:blipFill>
        <p:spPr bwMode="auto">
          <a:xfrm>
            <a:off x="6849945" y="1070688"/>
            <a:ext cx="756803" cy="7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ng Check Mark in 2020 | Png, Checklist icon, Cross symbol">
            <a:extLst>
              <a:ext uri="{FF2B5EF4-FFF2-40B4-BE49-F238E27FC236}">
                <a16:creationId xmlns:a16="http://schemas.microsoft.com/office/drawing/2014/main" id="{55FD2FD6-A634-424A-8C4A-3BA007E2D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0" t="24976" r="21787" b="21652"/>
          <a:stretch/>
        </p:blipFill>
        <p:spPr bwMode="auto">
          <a:xfrm>
            <a:off x="6255025" y="2208268"/>
            <a:ext cx="756803" cy="7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ng Check Mark in 2020 | Png, Checklist icon, Cross symbol">
            <a:extLst>
              <a:ext uri="{FF2B5EF4-FFF2-40B4-BE49-F238E27FC236}">
                <a16:creationId xmlns:a16="http://schemas.microsoft.com/office/drawing/2014/main" id="{B34A8B7C-77C4-4422-A9D9-9E35AE74B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0" t="24976" r="21787" b="21652"/>
          <a:stretch/>
        </p:blipFill>
        <p:spPr bwMode="auto">
          <a:xfrm>
            <a:off x="8122154" y="3291460"/>
            <a:ext cx="756803" cy="7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3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8F20AC0-CEF4-4E45-AD4D-546891D2FF9F}"/>
              </a:ext>
            </a:extLst>
          </p:cNvPr>
          <p:cNvSpPr/>
          <p:nvPr/>
        </p:nvSpPr>
        <p:spPr>
          <a:xfrm>
            <a:off x="10558668" y="6513025"/>
            <a:ext cx="1298714" cy="32903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57EDBD-D2C8-4443-B341-7DB821AE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828" y="815847"/>
            <a:ext cx="6326339" cy="57532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C72FEE6-23B0-4BF8-A3BB-0449A93EEFB3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Resultados   Aplicabilidad   </a:t>
            </a:r>
            <a:r>
              <a:rPr lang="es-ES" b="1" dirty="0">
                <a:solidFill>
                  <a:schemeClr val="bg1"/>
                </a:solidFill>
              </a:rPr>
              <a:t>Presupuesto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3941AC1-8777-4C6E-BEF1-5ECBD2C1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Presupuesto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9276E2C-8B63-4D1F-8F4A-D94B39372D06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19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681BEF-4FA5-4792-8039-6359190D79A4}"/>
              </a:ext>
            </a:extLst>
          </p:cNvPr>
          <p:cNvSpPr/>
          <p:nvPr/>
        </p:nvSpPr>
        <p:spPr>
          <a:xfrm>
            <a:off x="10558668" y="6513025"/>
            <a:ext cx="1298714" cy="32903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E0CDFC-6CB8-4DCC-80E1-890E1F0C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12"/>
          <a:stretch/>
        </p:blipFill>
        <p:spPr>
          <a:xfrm>
            <a:off x="2960454" y="815847"/>
            <a:ext cx="6271087" cy="43403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395A0F-08BE-4BF3-A315-D0D974C99B67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Implementación   Pruebas   Resultados   Aplicabilidad   </a:t>
            </a:r>
            <a:r>
              <a:rPr lang="es-ES" b="1" dirty="0">
                <a:solidFill>
                  <a:schemeClr val="bg1"/>
                </a:solidFill>
              </a:rPr>
              <a:t>Presupuesto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E33EE9E-5389-4974-8D44-81EB5B7D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Presupuesto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35903A-3B8E-43F2-BDF5-2849D3947770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16D203-BAA1-4EDE-A198-6B031DBFDC6B}"/>
              </a:ext>
            </a:extLst>
          </p:cNvPr>
          <p:cNvSpPr txBox="1"/>
          <p:nvPr/>
        </p:nvSpPr>
        <p:spPr>
          <a:xfrm>
            <a:off x="1239077" y="5308906"/>
            <a:ext cx="9064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 importe de contrata asciende a la cantidad de </a:t>
            </a:r>
            <a:r>
              <a:rPr lang="es-E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VEINTIÚN MIL SETECIENTOS TREINTA Y CINCO EUROS CON VEINTINUEVE CÉNTIMOS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1434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681BEF-4FA5-4792-8039-6359190D79A4}"/>
              </a:ext>
            </a:extLst>
          </p:cNvPr>
          <p:cNvSpPr/>
          <p:nvPr/>
        </p:nvSpPr>
        <p:spPr>
          <a:xfrm>
            <a:off x="493643" y="6513025"/>
            <a:ext cx="1298714" cy="32903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527D80-3C78-430A-9597-670F221B8CA8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   </a:t>
            </a:r>
            <a:r>
              <a:rPr lang="es-ES" b="1" dirty="0">
                <a:solidFill>
                  <a:schemeClr val="bg1"/>
                </a:solidFill>
              </a:rPr>
              <a:t>Introducción</a:t>
            </a:r>
            <a:r>
              <a:rPr lang="es-ES" b="1" dirty="0"/>
              <a:t>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   Especificaciones   Diseño   Implementación   Pruebas   Resultados   Aplicabilidad   Presupuesto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8674E-D70B-453B-B111-04AA1E89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C30CA5-3172-488B-A9EC-EA5F0D9F065B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8980A5-8426-415F-9671-9B4D9EC8C273}"/>
              </a:ext>
            </a:extLst>
          </p:cNvPr>
          <p:cNvSpPr txBox="1"/>
          <p:nvPr/>
        </p:nvSpPr>
        <p:spPr>
          <a:xfrm>
            <a:off x="220322" y="1433589"/>
            <a:ext cx="33464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Conducción autónoma</a:t>
            </a:r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  <a:p>
            <a:r>
              <a:rPr lang="es-ES" sz="2400" b="1" dirty="0"/>
              <a:t>Robótica móvil</a:t>
            </a:r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1192DE-B222-4F5D-BD56-BE5BF6AD35DD}"/>
              </a:ext>
            </a:extLst>
          </p:cNvPr>
          <p:cNvSpPr txBox="1"/>
          <p:nvPr/>
        </p:nvSpPr>
        <p:spPr>
          <a:xfrm>
            <a:off x="4330041" y="1258484"/>
            <a:ext cx="353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Reducción de accidentes, atascos, contaminación,…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2C09F6-065E-413D-A5B8-A330F9335AE1}"/>
              </a:ext>
            </a:extLst>
          </p:cNvPr>
          <p:cNvCxnSpPr>
            <a:cxnSpLocks/>
          </p:cNvCxnSpPr>
          <p:nvPr/>
        </p:nvCxnSpPr>
        <p:spPr>
          <a:xfrm flipV="1">
            <a:off x="3461745" y="1670320"/>
            <a:ext cx="7229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F28C9ED-D5FA-425A-9F9E-DCA107475FD9}"/>
              </a:ext>
            </a:extLst>
          </p:cNvPr>
          <p:cNvCxnSpPr>
            <a:cxnSpLocks/>
          </p:cNvCxnSpPr>
          <p:nvPr/>
        </p:nvCxnSpPr>
        <p:spPr>
          <a:xfrm flipV="1">
            <a:off x="2630745" y="3238228"/>
            <a:ext cx="710986" cy="24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FFD787-13A2-4A0E-BF70-4DA4B3A17D65}"/>
              </a:ext>
            </a:extLst>
          </p:cNvPr>
          <p:cNvSpPr txBox="1"/>
          <p:nvPr/>
        </p:nvSpPr>
        <p:spPr>
          <a:xfrm>
            <a:off x="3603569" y="2881268"/>
            <a:ext cx="233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Investigación</a:t>
            </a:r>
          </a:p>
          <a:p>
            <a:endParaRPr lang="es-ES" sz="2400" dirty="0"/>
          </a:p>
          <a:p>
            <a:r>
              <a:rPr lang="es-ES" sz="2400" dirty="0"/>
              <a:t>Docencia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7BE632E-6475-4EE5-8AD2-2B31E2C46404}"/>
              </a:ext>
            </a:extLst>
          </p:cNvPr>
          <p:cNvCxnSpPr>
            <a:cxnSpLocks/>
          </p:cNvCxnSpPr>
          <p:nvPr/>
        </p:nvCxnSpPr>
        <p:spPr>
          <a:xfrm>
            <a:off x="2630745" y="3489934"/>
            <a:ext cx="710986" cy="26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AA31E0-F44F-4E53-934A-B75FC67900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54" y="1197303"/>
            <a:ext cx="3749943" cy="4966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56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0E672E-C843-4785-B1E5-17F31B99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413" r="1413"/>
          <a:stretch/>
        </p:blipFill>
        <p:spPr>
          <a:xfrm>
            <a:off x="0" y="1673"/>
            <a:ext cx="12192000" cy="70540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03A64D-A97C-4D5B-A9F4-0D7BA65406B2}"/>
              </a:ext>
            </a:extLst>
          </p:cNvPr>
          <p:cNvSpPr txBox="1"/>
          <p:nvPr/>
        </p:nvSpPr>
        <p:spPr>
          <a:xfrm>
            <a:off x="1273953" y="4034582"/>
            <a:ext cx="7962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53595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681BEF-4FA5-4792-8039-6359190D79A4}"/>
              </a:ext>
            </a:extLst>
          </p:cNvPr>
          <p:cNvSpPr/>
          <p:nvPr/>
        </p:nvSpPr>
        <p:spPr>
          <a:xfrm>
            <a:off x="493643" y="6513025"/>
            <a:ext cx="1298714" cy="32903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527D80-3C78-430A-9597-670F221B8CA8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   </a:t>
            </a:r>
            <a:r>
              <a:rPr lang="es-ES" b="1" dirty="0">
                <a:solidFill>
                  <a:schemeClr val="bg1"/>
                </a:solidFill>
              </a:rPr>
              <a:t>Introducción</a:t>
            </a:r>
            <a:r>
              <a:rPr lang="es-ES" b="1" dirty="0"/>
              <a:t>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   Especificaciones   Diseño   Implementación   Pruebas   Resultados   Aplicabilidad   Presupuesto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8674E-D70B-453B-B111-04AA1E89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C30CA5-3172-488B-A9EC-EA5F0D9F065B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0D292D9-B762-4551-9F93-62A6EBD2FE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33" y="2372552"/>
            <a:ext cx="6248329" cy="411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A8EA74-CE3B-49A1-8328-7382AD36379C}"/>
              </a:ext>
            </a:extLst>
          </p:cNvPr>
          <p:cNvSpPr txBox="1"/>
          <p:nvPr/>
        </p:nvSpPr>
        <p:spPr>
          <a:xfrm>
            <a:off x="3528391" y="1032592"/>
            <a:ext cx="4462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/>
              <a:t>Ahorro de costes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/>
              <a:t>Reproducción de experimentos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/>
              <a:t>Acceso al material didáctico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0CDF87-0867-4FCB-B97C-C7F8B8BEE0CA}"/>
              </a:ext>
            </a:extLst>
          </p:cNvPr>
          <p:cNvSpPr txBox="1"/>
          <p:nvPr/>
        </p:nvSpPr>
        <p:spPr>
          <a:xfrm>
            <a:off x="463826" y="1362401"/>
            <a:ext cx="6129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Simulación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635289-53B3-4670-8E98-90D7E796317A}"/>
              </a:ext>
            </a:extLst>
          </p:cNvPr>
          <p:cNvCxnSpPr>
            <a:cxnSpLocks/>
          </p:cNvCxnSpPr>
          <p:nvPr/>
        </p:nvCxnSpPr>
        <p:spPr>
          <a:xfrm flipV="1">
            <a:off x="2214694" y="1594198"/>
            <a:ext cx="1133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3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31FF25-FE20-4DA0-909B-BCE7B2E7C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91" y="2043495"/>
            <a:ext cx="9824814" cy="16101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Desarrollo de un modelo en simulación de un robot móvil que pueda ser utilizado tanto en docencia como en investigación en el campo de la conducción autónoma.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FEC130-5BD3-4FE8-A38D-243D137341C7}"/>
              </a:ext>
            </a:extLst>
          </p:cNvPr>
          <p:cNvSpPr txBox="1"/>
          <p:nvPr/>
        </p:nvSpPr>
        <p:spPr>
          <a:xfrm>
            <a:off x="4633296" y="1003994"/>
            <a:ext cx="272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Objetivo general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638A60F-F5F9-451E-97EC-E87BA1E4C536}"/>
              </a:ext>
            </a:extLst>
          </p:cNvPr>
          <p:cNvCxnSpPr>
            <a:cxnSpLocks/>
          </p:cNvCxnSpPr>
          <p:nvPr/>
        </p:nvCxnSpPr>
        <p:spPr>
          <a:xfrm>
            <a:off x="5751445" y="1465659"/>
            <a:ext cx="0" cy="415353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DFFAAA-9904-4F0D-BB35-38F73604626E}"/>
              </a:ext>
            </a:extLst>
          </p:cNvPr>
          <p:cNvSpPr txBox="1"/>
          <p:nvPr/>
        </p:nvSpPr>
        <p:spPr>
          <a:xfrm>
            <a:off x="838198" y="4127501"/>
            <a:ext cx="105156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Diseño e implementación de un entorno de simulación.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Estudio y análisis de las funcionalidades básicas necesarias.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400" dirty="0"/>
              <a:t>Implementación de estas funcionalidades en un dispositivo robótico móvil.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699EAF2-8827-423C-B7FA-5151875F2030}"/>
              </a:ext>
            </a:extLst>
          </p:cNvPr>
          <p:cNvSpPr/>
          <p:nvPr/>
        </p:nvSpPr>
        <p:spPr>
          <a:xfrm>
            <a:off x="1865243" y="6492876"/>
            <a:ext cx="997228" cy="33538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7512F9-1E68-4ABF-A303-8B413037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AFD44A1-BD0C-4342-8969-8726AF3826D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C5A456-20A7-4DE1-A174-B258682AADE1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</a:t>
            </a:r>
            <a:r>
              <a:rPr lang="es-ES" b="1" dirty="0">
                <a:solidFill>
                  <a:schemeClr val="bg1"/>
                </a:solidFill>
              </a:rPr>
              <a:t>Objetivos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Especificaciones   Diseño   Implementación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293051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D6F13D2-57F6-4EE0-806D-F8469E84384A}"/>
              </a:ext>
            </a:extLst>
          </p:cNvPr>
          <p:cNvSpPr/>
          <p:nvPr/>
        </p:nvSpPr>
        <p:spPr>
          <a:xfrm>
            <a:off x="2894756" y="6492875"/>
            <a:ext cx="1650740" cy="3334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4280452" y="949819"/>
            <a:ext cx="633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b="1" dirty="0"/>
              <a:t>Plataforma robótica</a:t>
            </a:r>
            <a:r>
              <a:rPr lang="es-ES" sz="2400" dirty="0"/>
              <a:t>: Robobo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b="1" dirty="0"/>
              <a:t>Software de simulación</a:t>
            </a:r>
            <a:r>
              <a:rPr lang="es-ES" sz="2400" dirty="0"/>
              <a:t>: VREP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b="1" dirty="0"/>
              <a:t>Lenguaje de programación</a:t>
            </a:r>
            <a:r>
              <a:rPr lang="es-ES" sz="2400" dirty="0"/>
              <a:t>: Python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EE10558-7D2A-4F2E-9504-65F2D5BF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1" y="2114276"/>
            <a:ext cx="6948365" cy="434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A593EAF-F8D9-41F5-B7C7-2AD04E52E689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</a:t>
            </a:r>
            <a:r>
              <a:rPr lang="es-ES" b="1" dirty="0">
                <a:solidFill>
                  <a:schemeClr val="bg1"/>
                </a:solidFill>
              </a:rPr>
              <a:t>Especificaciones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Diseño   Implementación   Pruebas   Resultados   Aplicabilidad   Presupuesto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A7DB2-94C5-4F19-A47A-E0F5F590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Especificaciones de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CACD334-3A32-4845-A1C5-D281CEC0561C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Imagen que contiene plato&#10;&#10;Descripción generada automáticamente">
            <a:extLst>
              <a:ext uri="{FF2B5EF4-FFF2-40B4-BE49-F238E27FC236}">
                <a16:creationId xmlns:a16="http://schemas.microsoft.com/office/drawing/2014/main" id="{13370DB5-139B-4275-9AC4-F2FEF658A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89" y="1392856"/>
            <a:ext cx="1200328" cy="120032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B948CFA-0F0E-4309-8FFA-1F319DF284E9}"/>
              </a:ext>
            </a:extLst>
          </p:cNvPr>
          <p:cNvSpPr txBox="1"/>
          <p:nvPr/>
        </p:nvSpPr>
        <p:spPr>
          <a:xfrm>
            <a:off x="220322" y="931191"/>
            <a:ext cx="6129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Requisitos impuestos por el GII:</a:t>
            </a:r>
          </a:p>
        </p:txBody>
      </p:sp>
    </p:spTree>
    <p:extLst>
      <p:ext uri="{BB962C8B-B14F-4D97-AF65-F5344CB8AC3E}">
        <p14:creationId xmlns:p14="http://schemas.microsoft.com/office/powerpoint/2010/main" val="279398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F72E2EBA-8B45-4D77-8E44-4AC74BA9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Diseño del sistema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D68C777-2639-467B-B2A0-56F332BBDC14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0473F8-7133-401B-9AAD-DD15A6B23F1D}"/>
              </a:ext>
            </a:extLst>
          </p:cNvPr>
          <p:cNvSpPr txBox="1"/>
          <p:nvPr/>
        </p:nvSpPr>
        <p:spPr>
          <a:xfrm>
            <a:off x="2780565" y="2305615"/>
            <a:ext cx="66308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800" dirty="0"/>
              <a:t>Mejora del modelo del Robobo</a:t>
            </a:r>
          </a:p>
          <a:p>
            <a:endParaRPr lang="es-E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800" dirty="0"/>
              <a:t>Desarrollo del entorno para la simulación</a:t>
            </a:r>
          </a:p>
          <a:p>
            <a:endParaRPr lang="es-E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800" dirty="0"/>
              <a:t>Desarrollo de librerías de visión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948D3D-BABF-47BE-B5E3-F3C02BE588CC}"/>
              </a:ext>
            </a:extLst>
          </p:cNvPr>
          <p:cNvSpPr/>
          <p:nvPr/>
        </p:nvSpPr>
        <p:spPr>
          <a:xfrm>
            <a:off x="4572000" y="6537297"/>
            <a:ext cx="743920" cy="29789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A6B486F-2FA9-4670-959A-8AA0503D852E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</a:t>
            </a:r>
            <a:r>
              <a:rPr lang="es-ES" b="1" dirty="0">
                <a:solidFill>
                  <a:schemeClr val="bg1"/>
                </a:solidFill>
              </a:rPr>
              <a:t>Diseño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Implementación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182108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204718B2-274E-4131-A437-FB1ED6A9E4CB}"/>
              </a:ext>
            </a:extLst>
          </p:cNvPr>
          <p:cNvSpPr/>
          <p:nvPr/>
        </p:nvSpPr>
        <p:spPr>
          <a:xfrm>
            <a:off x="7948930" y="4452731"/>
            <a:ext cx="3248398" cy="748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846487"/>
            <a:ext cx="61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Modelo 3D Robobo</a:t>
            </a: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27ABB5A1-576F-4DE0-8FD7-0F47B8E6C96F}"/>
              </a:ext>
            </a:extLst>
          </p:cNvPr>
          <p:cNvCxnSpPr>
            <a:cxnSpLocks/>
          </p:cNvCxnSpPr>
          <p:nvPr/>
        </p:nvCxnSpPr>
        <p:spPr>
          <a:xfrm>
            <a:off x="1278609" y="1390754"/>
            <a:ext cx="573438" cy="397834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335D56-C30C-4931-8930-A3E7E810F3F6}"/>
              </a:ext>
            </a:extLst>
          </p:cNvPr>
          <p:cNvSpPr txBox="1"/>
          <p:nvPr/>
        </p:nvSpPr>
        <p:spPr>
          <a:xfrm>
            <a:off x="1946973" y="1600841"/>
            <a:ext cx="465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Necesaria una mejora en el modelo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EB39771-E7EA-4732-98A2-84523BE3F78A}"/>
              </a:ext>
            </a:extLst>
          </p:cNvPr>
          <p:cNvCxnSpPr>
            <a:cxnSpLocks/>
          </p:cNvCxnSpPr>
          <p:nvPr/>
        </p:nvCxnSpPr>
        <p:spPr>
          <a:xfrm flipV="1">
            <a:off x="6645481" y="1831674"/>
            <a:ext cx="775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A725D4-16AE-4C5B-A847-FF523D6F0710}"/>
              </a:ext>
            </a:extLst>
          </p:cNvPr>
          <p:cNvSpPr txBox="1"/>
          <p:nvPr/>
        </p:nvSpPr>
        <p:spPr>
          <a:xfrm>
            <a:off x="7628348" y="1373919"/>
            <a:ext cx="356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Nueva función:</a:t>
            </a:r>
          </a:p>
          <a:p>
            <a:r>
              <a:rPr lang="es-ES" sz="2400" dirty="0"/>
              <a:t>acceso externo a la cámara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A1CDE84-3001-47C0-84B4-9E87CE3E77B8}"/>
              </a:ext>
            </a:extLst>
          </p:cNvPr>
          <p:cNvSpPr txBox="1"/>
          <p:nvPr/>
        </p:nvSpPr>
        <p:spPr>
          <a:xfrm>
            <a:off x="7948930" y="3261965"/>
            <a:ext cx="3781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robobo.startColorImage</a:t>
            </a:r>
            <a:r>
              <a:rPr lang="es-ES" sz="2400" dirty="0"/>
              <a:t>()</a:t>
            </a:r>
          </a:p>
          <a:p>
            <a:r>
              <a:rPr lang="es-ES" sz="2400" dirty="0" err="1"/>
              <a:t>robobo.getColorImage</a:t>
            </a:r>
            <a:r>
              <a:rPr lang="es-ES" sz="2400" dirty="0"/>
              <a:t>()</a:t>
            </a:r>
          </a:p>
          <a:p>
            <a:endParaRPr lang="es-ES" sz="2400" dirty="0"/>
          </a:p>
          <a:p>
            <a:r>
              <a:rPr lang="es-ES" sz="2400" dirty="0" err="1"/>
              <a:t>robobo.startGrayImage</a:t>
            </a:r>
            <a:r>
              <a:rPr lang="es-ES" sz="2400" dirty="0"/>
              <a:t>()</a:t>
            </a:r>
          </a:p>
          <a:p>
            <a:r>
              <a:rPr lang="es-ES" sz="2400" dirty="0" err="1"/>
              <a:t>robobo.getGrayImage</a:t>
            </a:r>
            <a:r>
              <a:rPr lang="es-ES" sz="2400" dirty="0"/>
              <a:t>()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51F19A-4152-4C0E-85F2-BD4628DB6376}"/>
              </a:ext>
            </a:extLst>
          </p:cNvPr>
          <p:cNvSpPr txBox="1"/>
          <p:nvPr/>
        </p:nvSpPr>
        <p:spPr>
          <a:xfrm>
            <a:off x="9425638" y="5169712"/>
            <a:ext cx="209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3 veces más rápido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F02D63B-15F4-49DF-B5F5-EA43394AD5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4" y="2464542"/>
            <a:ext cx="6929325" cy="354696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4D814561-F3B5-48B1-A2B5-E30D0E73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882A6D7-F98B-4B18-B5B5-B5C8022F1569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D2F66C-D871-4588-A1D2-94943EBD680F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11ED18-559E-47B2-8A39-AB8992D838AA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425689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2ECFB9-259F-4615-925E-40DD971CC79B}"/>
              </a:ext>
            </a:extLst>
          </p:cNvPr>
          <p:cNvSpPr txBox="1"/>
          <p:nvPr/>
        </p:nvSpPr>
        <p:spPr>
          <a:xfrm>
            <a:off x="188842" y="2520497"/>
            <a:ext cx="349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Modelado del entorno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927F42C-88C2-4AF1-9B16-E69987788FD5}"/>
              </a:ext>
            </a:extLst>
          </p:cNvPr>
          <p:cNvCxnSpPr>
            <a:cxnSpLocks/>
          </p:cNvCxnSpPr>
          <p:nvPr/>
        </p:nvCxnSpPr>
        <p:spPr>
          <a:xfrm>
            <a:off x="1667071" y="2955355"/>
            <a:ext cx="611603" cy="481761"/>
          </a:xfrm>
          <a:prstGeom prst="bentConnector3">
            <a:avLst>
              <a:gd name="adj1" fmla="val 1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F69B13D-C9D5-4400-85B1-87655B71005B}"/>
              </a:ext>
            </a:extLst>
          </p:cNvPr>
          <p:cNvSpPr txBox="1"/>
          <p:nvPr/>
        </p:nvSpPr>
        <p:spPr>
          <a:xfrm>
            <a:off x="2560009" y="3021618"/>
            <a:ext cx="3826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Entorno urbano adaptado a las dimensiones del Robobo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2803CFE-6BE2-4052-ABDB-C2C2F15451FE}"/>
              </a:ext>
            </a:extLst>
          </p:cNvPr>
          <p:cNvCxnSpPr>
            <a:cxnSpLocks/>
          </p:cNvCxnSpPr>
          <p:nvPr/>
        </p:nvCxnSpPr>
        <p:spPr>
          <a:xfrm flipV="1">
            <a:off x="6386874" y="3456109"/>
            <a:ext cx="9813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E600AAA-6838-4F7B-9274-A48273325C7D}"/>
              </a:ext>
            </a:extLst>
          </p:cNvPr>
          <p:cNvSpPr txBox="1"/>
          <p:nvPr/>
        </p:nvSpPr>
        <p:spPr>
          <a:xfrm>
            <a:off x="7582952" y="2855942"/>
            <a:ext cx="3386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Señalización horizontal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Señalización vertical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/>
              <a:t>Semáforos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25B712F-848D-4084-97DE-F425F852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2" y="0"/>
            <a:ext cx="11164957" cy="815847"/>
          </a:xfrm>
        </p:spPr>
        <p:txBody>
          <a:bodyPr/>
          <a:lstStyle/>
          <a:p>
            <a:r>
              <a:rPr lang="es-ES" b="1" dirty="0"/>
              <a:t>Implementación del sistema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376EA3A-98EA-43BF-A0BE-8BC0DB1A0C4E}"/>
              </a:ext>
            </a:extLst>
          </p:cNvPr>
          <p:cNvSpPr/>
          <p:nvPr/>
        </p:nvSpPr>
        <p:spPr>
          <a:xfrm>
            <a:off x="220322" y="693935"/>
            <a:ext cx="9034244" cy="4571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448B33-DF92-41D1-A8E3-9FEE84705B7F}"/>
              </a:ext>
            </a:extLst>
          </p:cNvPr>
          <p:cNvSpPr/>
          <p:nvPr/>
        </p:nvSpPr>
        <p:spPr>
          <a:xfrm>
            <a:off x="5328000" y="6552000"/>
            <a:ext cx="1730645" cy="27070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F17FFE-DABB-43CF-9E73-5C3C7FDE5149}"/>
              </a:ext>
            </a:extLst>
          </p:cNvPr>
          <p:cNvSpPr txBox="1"/>
          <p:nvPr/>
        </p:nvSpPr>
        <p:spPr>
          <a:xfrm>
            <a:off x="-2" y="649287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Introducción   Objetivos   Especificaciones   Diseño   </a:t>
            </a:r>
            <a:r>
              <a:rPr lang="es-ES" b="1" dirty="0">
                <a:solidFill>
                  <a:schemeClr val="bg1"/>
                </a:solidFill>
              </a:rPr>
              <a:t>Implementación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Pruebas   Resultados   Aplicabilidad   Presupuesto</a:t>
            </a:r>
          </a:p>
        </p:txBody>
      </p:sp>
    </p:spTree>
    <p:extLst>
      <p:ext uri="{BB962C8B-B14F-4D97-AF65-F5344CB8AC3E}">
        <p14:creationId xmlns:p14="http://schemas.microsoft.com/office/powerpoint/2010/main" val="26451324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774</Words>
  <Application>Microsoft Office PowerPoint</Application>
  <PresentationFormat>Panorámica</PresentationFormat>
  <Paragraphs>165</Paragraphs>
  <Slides>30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Verdana</vt:lpstr>
      <vt:lpstr>Wingdings</vt:lpstr>
      <vt:lpstr>Tema de Office</vt:lpstr>
      <vt:lpstr>CREACIÓN DE UN MODELO DE SIMULACIÓN DE ROBOT MÓVIL PARA CONDUCCIÓN AUTÓNOMA </vt:lpstr>
      <vt:lpstr>Presentación de PowerPoint</vt:lpstr>
      <vt:lpstr>Introducción</vt:lpstr>
      <vt:lpstr>Introducción</vt:lpstr>
      <vt:lpstr>Objetivos</vt:lpstr>
      <vt:lpstr>Especificaciones de diseño</vt:lpstr>
      <vt:lpstr>Diseño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Implementación del sistema</vt:lpstr>
      <vt:lpstr>Protocolo de pruebas y validación</vt:lpstr>
      <vt:lpstr>Protocolo de pruebas y validación</vt:lpstr>
      <vt:lpstr>Protocolo de pruebas y validación</vt:lpstr>
      <vt:lpstr>Protocolo de pruebas y validación</vt:lpstr>
      <vt:lpstr>Resultados obtenidos</vt:lpstr>
      <vt:lpstr>Resultados obtenidos</vt:lpstr>
      <vt:lpstr>Resultados obtenidos</vt:lpstr>
      <vt:lpstr>Resultados obtenidos</vt:lpstr>
      <vt:lpstr>Estudio de aplicabilidad</vt:lpstr>
      <vt:lpstr>Presupuesto</vt:lpstr>
      <vt:lpstr>Presupuesto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UN MODELO DE SIMULACIÓN DE ROBOT MÓVIL PARA CONDUCCIÓN AUTÓNOMA</dc:title>
  <dc:creator>Daniel Andrés Juanatey Hermo</dc:creator>
  <cp:lastModifiedBy>Daniel Juanatey</cp:lastModifiedBy>
  <cp:revision>10</cp:revision>
  <dcterms:created xsi:type="dcterms:W3CDTF">2020-09-14T11:39:32Z</dcterms:created>
  <dcterms:modified xsi:type="dcterms:W3CDTF">2020-09-21T08:32:42Z</dcterms:modified>
</cp:coreProperties>
</file>